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AC68D-20C7-40C8-8221-9B523EB2686E}" type="datetimeFigureOut">
              <a:rPr lang="es-ES" smtClean="0"/>
              <a:pPr/>
              <a:t>27/04/2020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FEE90-FAB0-4951-B37A-DEBC12EFC5E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  <a:gs pos="100000">
              <a:srgbClr val="156B13"/>
            </a:gs>
            <a:gs pos="7000">
              <a:srgbClr val="156B13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1202269"/>
            <a:ext cx="7272808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 contourW="12700">
            <a:bevelT w="139700" prst="cross"/>
            <a:contourClr>
              <a:schemeClr val="bg1"/>
            </a:contourClr>
          </a:sp3d>
        </p:spPr>
        <p:txBody>
          <a:bodyPr wrap="square" rtlCol="0" anchor="ctr">
            <a:spAutoFit/>
          </a:bodyPr>
          <a:lstStyle/>
          <a:p>
            <a:pPr algn="ctr"/>
            <a:r>
              <a:rPr lang="es-ES" b="1" i="1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Preguntas y respuestas sobre el Decreto-Ley 3/2020, de 4 de Febrero, sobre la Distribución de Seguros</a:t>
            </a:r>
            <a:endParaRPr lang="es-ES" sz="3200" b="1" dirty="0">
              <a:solidFill>
                <a:schemeClr val="bg1"/>
              </a:solidFill>
            </a:endParaRPr>
          </a:p>
        </p:txBody>
      </p:sp>
      <p:pic>
        <p:nvPicPr>
          <p:cNvPr id="8" name="7 Imagen" descr="JPG LOGO CMSAB POSITIVO twit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32656"/>
            <a:ext cx="3370862" cy="692696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2267744" y="3429000"/>
            <a:ext cx="432048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/>
              <a:t>Fecha:</a:t>
            </a:r>
          </a:p>
          <a:p>
            <a:pPr algn="ctr"/>
            <a:r>
              <a:rPr lang="es-ES" b="1" i="1" dirty="0" smtClean="0"/>
              <a:t>29 </a:t>
            </a:r>
            <a:r>
              <a:rPr lang="es-ES" b="1" i="1" dirty="0"/>
              <a:t>de </a:t>
            </a:r>
            <a:r>
              <a:rPr lang="es-ES" b="1" i="1" dirty="0" smtClean="0"/>
              <a:t>abril</a:t>
            </a:r>
            <a:endParaRPr lang="es-ES" b="1" i="1" dirty="0"/>
          </a:p>
          <a:p>
            <a:pPr algn="ctr"/>
            <a:r>
              <a:rPr lang="es-ES" b="1" i="1" dirty="0" smtClean="0"/>
              <a:t>Conexión mediante videoconferencia a través de WEBEX (Sistema Cisco) </a:t>
            </a:r>
            <a:endParaRPr lang="es-ES" b="1" i="1" dirty="0"/>
          </a:p>
          <a:p>
            <a:pPr marL="342900" indent="-342900" algn="ctr"/>
            <a:r>
              <a:rPr lang="es-ES" b="1" i="1" dirty="0"/>
              <a:t>Horario:</a:t>
            </a:r>
          </a:p>
          <a:p>
            <a:pPr marL="342900" indent="-342900" algn="ctr"/>
            <a:r>
              <a:rPr lang="es-ES" b="1" i="1" dirty="0" smtClean="0"/>
              <a:t>11:00 </a:t>
            </a:r>
            <a:r>
              <a:rPr lang="es-ES" b="1" i="1" dirty="0"/>
              <a:t>a </a:t>
            </a:r>
            <a:r>
              <a:rPr lang="es-ES" b="1" i="1" dirty="0" smtClean="0"/>
              <a:t>13:30 </a:t>
            </a:r>
            <a:r>
              <a:rPr lang="es-ES" b="1" i="1" dirty="0"/>
              <a:t>horas</a:t>
            </a:r>
          </a:p>
          <a:p>
            <a:pPr marL="342900" indent="-342900"/>
            <a:endParaRPr lang="es-ES" sz="1400" b="1" i="1" dirty="0"/>
          </a:p>
        </p:txBody>
      </p:sp>
      <p:pic>
        <p:nvPicPr>
          <p:cNvPr id="13" name="12 Imagen" descr="ara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8384" y="116632"/>
            <a:ext cx="1006227" cy="1006227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1403648" y="256490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 smtClean="0"/>
              <a:t>Ponente: Dª María Belén Pose (Directora de Asesoría Jurídica Corporativa ARAG)</a:t>
            </a:r>
            <a:endParaRPr lang="es-ES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54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20</cp:revision>
  <dcterms:created xsi:type="dcterms:W3CDTF">2019-05-24T08:13:37Z</dcterms:created>
  <dcterms:modified xsi:type="dcterms:W3CDTF">2020-04-27T13:30:54Z</dcterms:modified>
</cp:coreProperties>
</file>