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 userDrawn="1">
          <p15:clr>
            <a:srgbClr val="A4A3A4"/>
          </p15:clr>
        </p15:guide>
        <p15:guide id="2" orient="horz" pos="624" userDrawn="1">
          <p15:clr>
            <a:srgbClr val="A4A3A4"/>
          </p15:clr>
        </p15:guide>
        <p15:guide id="3" pos="6400" userDrawn="1">
          <p15:clr>
            <a:srgbClr val="A4A3A4"/>
          </p15:clr>
        </p15:guide>
        <p15:guide id="4" pos="1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AB3"/>
    <a:srgbClr val="AB3C19"/>
    <a:srgbClr val="DF5327"/>
    <a:srgbClr val="C29401"/>
    <a:srgbClr val="CD9E04"/>
    <a:srgbClr val="FEC306"/>
    <a:srgbClr val="663300"/>
    <a:srgbClr val="FFFFFF"/>
    <a:srgbClr val="061F4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179" autoAdjust="0"/>
  </p:normalViewPr>
  <p:slideViewPr>
    <p:cSldViewPr>
      <p:cViewPr varScale="1">
        <p:scale>
          <a:sx n="111" d="100"/>
          <a:sy n="111" d="100"/>
        </p:scale>
        <p:origin x="456" y="102"/>
      </p:cViewPr>
      <p:guideLst>
        <p:guide orient="horz" pos="3648"/>
        <p:guide orient="horz" pos="624"/>
        <p:guide pos="6400"/>
        <p:guide pos="1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28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B42987B-DFE6-4467-AA1D-CC7DED1208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4FAEA7-C80E-4202-85DD-9B74474E70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670FB-4776-40EE-BD21-952980E462A3}" type="datetime1">
              <a:rPr lang="es-ES" smtClean="0"/>
              <a:t>08/05/2019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E23E45-8636-410F-9010-700FB490DF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25DA9B-2506-43A2-BEEC-FFF072A2B5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1BC72-6B96-4AAC-A77B-D106C84B6E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32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48FD5-31A0-4104-BEB5-C4CC389BDB65}" type="datetimeFigureOut">
              <a:rPr lang="es-ES" noProof="0" smtClean="0"/>
              <a:t>08/05/2019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4591E-3D4F-4A09-944A-5F3260C443C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7494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4591E-3D4F-4A09-944A-5F3260C443C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09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Marcador de texto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59033" y="920887"/>
            <a:ext cx="2082800" cy="99060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40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es-ES" noProof="0"/>
              <a:t>Editar estilos de texto del patrón</a:t>
            </a:r>
          </a:p>
        </p:txBody>
      </p:sp>
      <p:sp>
        <p:nvSpPr>
          <p:cNvPr id="81" name="Marcador de texto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83372" y="1220069"/>
            <a:ext cx="2082800" cy="99060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40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es-ES" noProof="0"/>
              <a:t>Editar estilos de texto del patrón</a:t>
            </a:r>
          </a:p>
        </p:txBody>
      </p:sp>
      <p:sp>
        <p:nvSpPr>
          <p:cNvPr id="82" name="Marcador de texto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05499" y="1608825"/>
            <a:ext cx="2082800" cy="99060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40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es-ES" noProof="0"/>
              <a:t>Editar estilos de texto del patrón</a:t>
            </a:r>
          </a:p>
        </p:txBody>
      </p:sp>
      <p:sp>
        <p:nvSpPr>
          <p:cNvPr id="84" name="Marcador de texto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65622" y="2269796"/>
            <a:ext cx="1207557" cy="1975926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4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es-ES" noProof="0" dirty="0"/>
              <a:t>Editar estilos de texto del patrón</a:t>
            </a:r>
          </a:p>
        </p:txBody>
      </p:sp>
      <p:sp>
        <p:nvSpPr>
          <p:cNvPr id="85" name="Marcador de texto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0941" y="2625619"/>
            <a:ext cx="1207557" cy="1975926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4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es-ES" noProof="0"/>
              <a:t>Editar estilos de texto del patrón</a:t>
            </a:r>
          </a:p>
        </p:txBody>
      </p:sp>
      <p:sp>
        <p:nvSpPr>
          <p:cNvPr id="86" name="Marcador de texto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85590" y="3028900"/>
            <a:ext cx="1207557" cy="1975926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4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es-ES" noProof="0"/>
              <a:t>Editar estilos de texto del patrón</a:t>
            </a:r>
          </a:p>
        </p:txBody>
      </p:sp>
      <p:sp>
        <p:nvSpPr>
          <p:cNvPr id="90" name="Marcador de texto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94691" y="4502477"/>
            <a:ext cx="4803553" cy="461665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24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es-ES" noProof="0"/>
              <a:t>Editar estilos de texto del patrón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5181600"/>
            <a:ext cx="3048000" cy="1027247"/>
          </a:xfrm>
        </p:spPr>
        <p:txBody>
          <a:bodyPr rtlCol="0">
            <a:normAutofit/>
          </a:bodyPr>
          <a:lstStyle>
            <a:lvl1pPr marL="342900" indent="-342900" algn="ctr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35A5-BC76-4A03-86E8-D6FEBA6F8AEB}" type="datetime1">
              <a:rPr lang="es-ES" smtClean="0"/>
              <a:pPr/>
              <a:t>08/05/2019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091A9FD-CDA2-4BA5-8C18-59D6F59EB34A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aralelogramo 92" title="sombra"/>
          <p:cNvSpPr/>
          <p:nvPr/>
        </p:nvSpPr>
        <p:spPr>
          <a:xfrm rot="1125451">
            <a:off x="640511" y="4688245"/>
            <a:ext cx="10805326" cy="1219450"/>
          </a:xfrm>
          <a:prstGeom prst="parallelogram">
            <a:avLst>
              <a:gd name="adj" fmla="val 214208"/>
            </a:avLst>
          </a:prstGeom>
          <a:solidFill>
            <a:srgbClr val="000000">
              <a:alpha val="23137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grpSp>
        <p:nvGrpSpPr>
          <p:cNvPr id="98" name="Grupo 97" title="Cinta transportadora"/>
          <p:cNvGrpSpPr/>
          <p:nvPr/>
        </p:nvGrpSpPr>
        <p:grpSpPr>
          <a:xfrm>
            <a:off x="2133600" y="3048000"/>
            <a:ext cx="7919210" cy="2590800"/>
            <a:chOff x="609600" y="3048000"/>
            <a:chExt cx="7919210" cy="2590800"/>
          </a:xfrm>
        </p:grpSpPr>
        <p:sp>
          <p:nvSpPr>
            <p:cNvPr id="99" name="Forma libre 5"/>
            <p:cNvSpPr>
              <a:spLocks/>
            </p:cNvSpPr>
            <p:nvPr/>
          </p:nvSpPr>
          <p:spPr bwMode="auto">
            <a:xfrm>
              <a:off x="620487" y="3231979"/>
              <a:ext cx="5962821" cy="2406821"/>
            </a:xfrm>
            <a:custGeom>
              <a:avLst/>
              <a:gdLst/>
              <a:ahLst/>
              <a:cxnLst>
                <a:cxn ang="0">
                  <a:pos x="119" y="2"/>
                </a:cxn>
                <a:cxn ang="0">
                  <a:pos x="102" y="0"/>
                </a:cxn>
                <a:cxn ang="0">
                  <a:pos x="77" y="2"/>
                </a:cxn>
                <a:cxn ang="0">
                  <a:pos x="69" y="3"/>
                </a:cxn>
                <a:cxn ang="0">
                  <a:pos x="50" y="20"/>
                </a:cxn>
                <a:cxn ang="0">
                  <a:pos x="27" y="54"/>
                </a:cxn>
                <a:cxn ang="0">
                  <a:pos x="17" y="80"/>
                </a:cxn>
                <a:cxn ang="0">
                  <a:pos x="9" y="113"/>
                </a:cxn>
                <a:cxn ang="0">
                  <a:pos x="3" y="154"/>
                </a:cxn>
                <a:cxn ang="0">
                  <a:pos x="0" y="202"/>
                </a:cxn>
                <a:cxn ang="0">
                  <a:pos x="0" y="237"/>
                </a:cxn>
                <a:cxn ang="0">
                  <a:pos x="8" y="299"/>
                </a:cxn>
                <a:cxn ang="0">
                  <a:pos x="21" y="351"/>
                </a:cxn>
                <a:cxn ang="0">
                  <a:pos x="39" y="394"/>
                </a:cxn>
                <a:cxn ang="0">
                  <a:pos x="59" y="427"/>
                </a:cxn>
                <a:cxn ang="0">
                  <a:pos x="86" y="461"/>
                </a:cxn>
                <a:cxn ang="0">
                  <a:pos x="102" y="478"/>
                </a:cxn>
                <a:cxn ang="0">
                  <a:pos x="4141" y="1750"/>
                </a:cxn>
                <a:cxn ang="0">
                  <a:pos x="4149" y="1751"/>
                </a:cxn>
                <a:cxn ang="0">
                  <a:pos x="4172" y="1751"/>
                </a:cxn>
                <a:cxn ang="0">
                  <a:pos x="4199" y="1742"/>
                </a:cxn>
                <a:cxn ang="0">
                  <a:pos x="4220" y="1732"/>
                </a:cxn>
                <a:cxn ang="0">
                  <a:pos x="4227" y="1726"/>
                </a:cxn>
                <a:cxn ang="0">
                  <a:pos x="4257" y="1702"/>
                </a:cxn>
                <a:cxn ang="0">
                  <a:pos x="4277" y="1681"/>
                </a:cxn>
                <a:cxn ang="0">
                  <a:pos x="4295" y="1654"/>
                </a:cxn>
                <a:cxn ang="0">
                  <a:pos x="4312" y="1620"/>
                </a:cxn>
                <a:cxn ang="0">
                  <a:pos x="4325" y="1581"/>
                </a:cxn>
                <a:cxn ang="0">
                  <a:pos x="4336" y="1534"/>
                </a:cxn>
                <a:cxn ang="0">
                  <a:pos x="4342" y="1479"/>
                </a:cxn>
                <a:cxn ang="0">
                  <a:pos x="4343" y="1449"/>
                </a:cxn>
                <a:cxn ang="0">
                  <a:pos x="4340" y="1390"/>
                </a:cxn>
                <a:cxn ang="0">
                  <a:pos x="4333" y="1337"/>
                </a:cxn>
                <a:cxn ang="0">
                  <a:pos x="4321" y="1289"/>
                </a:cxn>
                <a:cxn ang="0">
                  <a:pos x="4304" y="1245"/>
                </a:cxn>
                <a:cxn ang="0">
                  <a:pos x="4283" y="1207"/>
                </a:cxn>
                <a:cxn ang="0">
                  <a:pos x="4260" y="1174"/>
                </a:cxn>
                <a:cxn ang="0">
                  <a:pos x="4236" y="1146"/>
                </a:cxn>
                <a:cxn ang="0">
                  <a:pos x="4185" y="1099"/>
                </a:cxn>
                <a:cxn ang="0">
                  <a:pos x="4137" y="1067"/>
                </a:cxn>
                <a:cxn ang="0">
                  <a:pos x="4099" y="1049"/>
                </a:cxn>
                <a:cxn ang="0">
                  <a:pos x="4074" y="1039"/>
                </a:cxn>
              </a:cxnLst>
              <a:rect l="0" t="0" r="r" b="b"/>
              <a:pathLst>
                <a:path w="4343" h="1753">
                  <a:moveTo>
                    <a:pt x="4074" y="1039"/>
                  </a:moveTo>
                  <a:lnTo>
                    <a:pt x="119" y="2"/>
                  </a:lnTo>
                  <a:lnTo>
                    <a:pt x="119" y="2"/>
                  </a:lnTo>
                  <a:lnTo>
                    <a:pt x="102" y="0"/>
                  </a:lnTo>
                  <a:lnTo>
                    <a:pt x="86" y="0"/>
                  </a:lnTo>
                  <a:lnTo>
                    <a:pt x="77" y="2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0" y="9"/>
                  </a:lnTo>
                  <a:lnTo>
                    <a:pt x="50" y="20"/>
                  </a:lnTo>
                  <a:lnTo>
                    <a:pt x="38" y="35"/>
                  </a:lnTo>
                  <a:lnTo>
                    <a:pt x="27" y="54"/>
                  </a:lnTo>
                  <a:lnTo>
                    <a:pt x="23" y="66"/>
                  </a:lnTo>
                  <a:lnTo>
                    <a:pt x="17" y="80"/>
                  </a:lnTo>
                  <a:lnTo>
                    <a:pt x="12" y="95"/>
                  </a:lnTo>
                  <a:lnTo>
                    <a:pt x="9" y="113"/>
                  </a:lnTo>
                  <a:lnTo>
                    <a:pt x="5" y="133"/>
                  </a:lnTo>
                  <a:lnTo>
                    <a:pt x="3" y="154"/>
                  </a:lnTo>
                  <a:lnTo>
                    <a:pt x="0" y="176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37"/>
                  </a:lnTo>
                  <a:lnTo>
                    <a:pt x="3" y="270"/>
                  </a:lnTo>
                  <a:lnTo>
                    <a:pt x="8" y="299"/>
                  </a:lnTo>
                  <a:lnTo>
                    <a:pt x="14" y="326"/>
                  </a:lnTo>
                  <a:lnTo>
                    <a:pt x="21" y="351"/>
                  </a:lnTo>
                  <a:lnTo>
                    <a:pt x="30" y="374"/>
                  </a:lnTo>
                  <a:lnTo>
                    <a:pt x="39" y="394"/>
                  </a:lnTo>
                  <a:lnTo>
                    <a:pt x="50" y="412"/>
                  </a:lnTo>
                  <a:lnTo>
                    <a:pt x="59" y="427"/>
                  </a:lnTo>
                  <a:lnTo>
                    <a:pt x="69" y="440"/>
                  </a:lnTo>
                  <a:lnTo>
                    <a:pt x="86" y="461"/>
                  </a:lnTo>
                  <a:lnTo>
                    <a:pt x="98" y="473"/>
                  </a:lnTo>
                  <a:lnTo>
                    <a:pt x="102" y="478"/>
                  </a:lnTo>
                  <a:lnTo>
                    <a:pt x="102" y="478"/>
                  </a:lnTo>
                  <a:lnTo>
                    <a:pt x="4141" y="1750"/>
                  </a:lnTo>
                  <a:lnTo>
                    <a:pt x="4141" y="1750"/>
                  </a:lnTo>
                  <a:lnTo>
                    <a:pt x="4149" y="1751"/>
                  </a:lnTo>
                  <a:lnTo>
                    <a:pt x="4156" y="1753"/>
                  </a:lnTo>
                  <a:lnTo>
                    <a:pt x="4172" y="1751"/>
                  </a:lnTo>
                  <a:lnTo>
                    <a:pt x="4185" y="1747"/>
                  </a:lnTo>
                  <a:lnTo>
                    <a:pt x="4199" y="1742"/>
                  </a:lnTo>
                  <a:lnTo>
                    <a:pt x="4211" y="1736"/>
                  </a:lnTo>
                  <a:lnTo>
                    <a:pt x="4220" y="1732"/>
                  </a:lnTo>
                  <a:lnTo>
                    <a:pt x="4227" y="1726"/>
                  </a:lnTo>
                  <a:lnTo>
                    <a:pt x="4227" y="1726"/>
                  </a:lnTo>
                  <a:lnTo>
                    <a:pt x="4247" y="1711"/>
                  </a:lnTo>
                  <a:lnTo>
                    <a:pt x="4257" y="1702"/>
                  </a:lnTo>
                  <a:lnTo>
                    <a:pt x="4266" y="1693"/>
                  </a:lnTo>
                  <a:lnTo>
                    <a:pt x="4277" y="1681"/>
                  </a:lnTo>
                  <a:lnTo>
                    <a:pt x="4286" y="1667"/>
                  </a:lnTo>
                  <a:lnTo>
                    <a:pt x="4295" y="1654"/>
                  </a:lnTo>
                  <a:lnTo>
                    <a:pt x="4304" y="1637"/>
                  </a:lnTo>
                  <a:lnTo>
                    <a:pt x="4312" y="1620"/>
                  </a:lnTo>
                  <a:lnTo>
                    <a:pt x="4319" y="1601"/>
                  </a:lnTo>
                  <a:lnTo>
                    <a:pt x="4325" y="1581"/>
                  </a:lnTo>
                  <a:lnTo>
                    <a:pt x="4331" y="1559"/>
                  </a:lnTo>
                  <a:lnTo>
                    <a:pt x="4336" y="1534"/>
                  </a:lnTo>
                  <a:lnTo>
                    <a:pt x="4339" y="1507"/>
                  </a:lnTo>
                  <a:lnTo>
                    <a:pt x="4342" y="1479"/>
                  </a:lnTo>
                  <a:lnTo>
                    <a:pt x="4343" y="1449"/>
                  </a:lnTo>
                  <a:lnTo>
                    <a:pt x="4343" y="1449"/>
                  </a:lnTo>
                  <a:lnTo>
                    <a:pt x="4342" y="1418"/>
                  </a:lnTo>
                  <a:lnTo>
                    <a:pt x="4340" y="1390"/>
                  </a:lnTo>
                  <a:lnTo>
                    <a:pt x="4337" y="1363"/>
                  </a:lnTo>
                  <a:lnTo>
                    <a:pt x="4333" y="1337"/>
                  </a:lnTo>
                  <a:lnTo>
                    <a:pt x="4327" y="1311"/>
                  </a:lnTo>
                  <a:lnTo>
                    <a:pt x="4321" y="1289"/>
                  </a:lnTo>
                  <a:lnTo>
                    <a:pt x="4312" y="1266"/>
                  </a:lnTo>
                  <a:lnTo>
                    <a:pt x="4304" y="1245"/>
                  </a:lnTo>
                  <a:lnTo>
                    <a:pt x="4294" y="1225"/>
                  </a:lnTo>
                  <a:lnTo>
                    <a:pt x="4283" y="1207"/>
                  </a:lnTo>
                  <a:lnTo>
                    <a:pt x="4273" y="1191"/>
                  </a:lnTo>
                  <a:lnTo>
                    <a:pt x="4260" y="1174"/>
                  </a:lnTo>
                  <a:lnTo>
                    <a:pt x="4248" y="1159"/>
                  </a:lnTo>
                  <a:lnTo>
                    <a:pt x="4236" y="1146"/>
                  </a:lnTo>
                  <a:lnTo>
                    <a:pt x="4211" y="1120"/>
                  </a:lnTo>
                  <a:lnTo>
                    <a:pt x="4185" y="1099"/>
                  </a:lnTo>
                  <a:lnTo>
                    <a:pt x="4161" y="1082"/>
                  </a:lnTo>
                  <a:lnTo>
                    <a:pt x="4137" y="1067"/>
                  </a:lnTo>
                  <a:lnTo>
                    <a:pt x="4117" y="1057"/>
                  </a:lnTo>
                  <a:lnTo>
                    <a:pt x="4099" y="1049"/>
                  </a:lnTo>
                  <a:lnTo>
                    <a:pt x="4086" y="1043"/>
                  </a:lnTo>
                  <a:lnTo>
                    <a:pt x="4074" y="1039"/>
                  </a:lnTo>
                  <a:lnTo>
                    <a:pt x="4074" y="10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grpSp>
          <p:nvGrpSpPr>
            <p:cNvPr id="100" name="Grupo 242"/>
            <p:cNvGrpSpPr/>
            <p:nvPr/>
          </p:nvGrpSpPr>
          <p:grpSpPr>
            <a:xfrm>
              <a:off x="609600" y="3227034"/>
              <a:ext cx="1888363" cy="653941"/>
              <a:chOff x="674913" y="2465034"/>
              <a:chExt cx="1888363" cy="653941"/>
            </a:xfrm>
          </p:grpSpPr>
          <p:sp>
            <p:nvSpPr>
              <p:cNvPr id="127" name="Forma libre 33"/>
              <p:cNvSpPr>
                <a:spLocks/>
              </p:cNvSpPr>
              <p:nvPr/>
            </p:nvSpPr>
            <p:spPr bwMode="auto">
              <a:xfrm>
                <a:off x="674913" y="2468617"/>
                <a:ext cx="299200" cy="650358"/>
              </a:xfrm>
              <a:custGeom>
                <a:avLst/>
                <a:gdLst/>
                <a:ahLst/>
                <a:cxnLst>
                  <a:cxn ang="0">
                    <a:pos x="331" y="349"/>
                  </a:cxn>
                  <a:cxn ang="0">
                    <a:pos x="334" y="422"/>
                  </a:cxn>
                  <a:cxn ang="0">
                    <a:pos x="331" y="491"/>
                  </a:cxn>
                  <a:cxn ang="0">
                    <a:pos x="320" y="554"/>
                  </a:cxn>
                  <a:cxn ang="0">
                    <a:pos x="305" y="610"/>
                  </a:cxn>
                  <a:cxn ang="0">
                    <a:pos x="284" y="656"/>
                  </a:cxn>
                  <a:cxn ang="0">
                    <a:pos x="259" y="692"/>
                  </a:cxn>
                  <a:cxn ang="0">
                    <a:pos x="230" y="715"/>
                  </a:cxn>
                  <a:cxn ang="0">
                    <a:pos x="215" y="722"/>
                  </a:cxn>
                  <a:cxn ang="0">
                    <a:pos x="199" y="726"/>
                  </a:cxn>
                  <a:cxn ang="0">
                    <a:pos x="190" y="726"/>
                  </a:cxn>
                  <a:cxn ang="0">
                    <a:pos x="172" y="723"/>
                  </a:cxn>
                  <a:cxn ang="0">
                    <a:pos x="148" y="714"/>
                  </a:cxn>
                  <a:cxn ang="0">
                    <a:pos x="116" y="689"/>
                  </a:cxn>
                  <a:cxn ang="0">
                    <a:pos x="87" y="651"/>
                  </a:cxn>
                  <a:cxn ang="0">
                    <a:pos x="61" y="605"/>
                  </a:cxn>
                  <a:cxn ang="0">
                    <a:pos x="37" y="548"/>
                  </a:cxn>
                  <a:cxn ang="0">
                    <a:pos x="19" y="485"/>
                  </a:cxn>
                  <a:cxn ang="0">
                    <a:pos x="7" y="414"/>
                  </a:cxn>
                  <a:cxn ang="0">
                    <a:pos x="3" y="377"/>
                  </a:cxn>
                  <a:cxn ang="0">
                    <a:pos x="0" y="304"/>
                  </a:cxn>
                  <a:cxn ang="0">
                    <a:pos x="4" y="235"/>
                  </a:cxn>
                  <a:cxn ang="0">
                    <a:pos x="14" y="173"/>
                  </a:cxn>
                  <a:cxn ang="0">
                    <a:pos x="29" y="116"/>
                  </a:cxn>
                  <a:cxn ang="0">
                    <a:pos x="50" y="71"/>
                  </a:cxn>
                  <a:cxn ang="0">
                    <a:pos x="74" y="35"/>
                  </a:cxn>
                  <a:cxn ang="0">
                    <a:pos x="103" y="11"/>
                  </a:cxn>
                  <a:cxn ang="0">
                    <a:pos x="119" y="4"/>
                  </a:cxn>
                  <a:cxn ang="0">
                    <a:pos x="135" y="0"/>
                  </a:cxn>
                  <a:cxn ang="0">
                    <a:pos x="145" y="0"/>
                  </a:cxn>
                  <a:cxn ang="0">
                    <a:pos x="161" y="3"/>
                  </a:cxn>
                  <a:cxn ang="0">
                    <a:pos x="186" y="13"/>
                  </a:cxn>
                  <a:cxn ang="0">
                    <a:pos x="218" y="37"/>
                  </a:cxn>
                  <a:cxn ang="0">
                    <a:pos x="247" y="75"/>
                  </a:cxn>
                  <a:cxn ang="0">
                    <a:pos x="273" y="122"/>
                  </a:cxn>
                  <a:cxn ang="0">
                    <a:pos x="297" y="178"/>
                  </a:cxn>
                  <a:cxn ang="0">
                    <a:pos x="315" y="242"/>
                  </a:cxn>
                  <a:cxn ang="0">
                    <a:pos x="327" y="312"/>
                  </a:cxn>
                  <a:cxn ang="0">
                    <a:pos x="331" y="349"/>
                  </a:cxn>
                </a:cxnLst>
                <a:rect l="0" t="0" r="r" b="b"/>
                <a:pathLst>
                  <a:path w="334" h="726">
                    <a:moveTo>
                      <a:pt x="331" y="349"/>
                    </a:moveTo>
                    <a:lnTo>
                      <a:pt x="331" y="349"/>
                    </a:lnTo>
                    <a:lnTo>
                      <a:pt x="334" y="387"/>
                    </a:lnTo>
                    <a:lnTo>
                      <a:pt x="334" y="422"/>
                    </a:lnTo>
                    <a:lnTo>
                      <a:pt x="332" y="457"/>
                    </a:lnTo>
                    <a:lnTo>
                      <a:pt x="331" y="491"/>
                    </a:lnTo>
                    <a:lnTo>
                      <a:pt x="327" y="523"/>
                    </a:lnTo>
                    <a:lnTo>
                      <a:pt x="320" y="554"/>
                    </a:lnTo>
                    <a:lnTo>
                      <a:pt x="313" y="582"/>
                    </a:lnTo>
                    <a:lnTo>
                      <a:pt x="305" y="610"/>
                    </a:lnTo>
                    <a:lnTo>
                      <a:pt x="295" y="634"/>
                    </a:lnTo>
                    <a:lnTo>
                      <a:pt x="284" y="656"/>
                    </a:lnTo>
                    <a:lnTo>
                      <a:pt x="273" y="675"/>
                    </a:lnTo>
                    <a:lnTo>
                      <a:pt x="259" y="692"/>
                    </a:lnTo>
                    <a:lnTo>
                      <a:pt x="246" y="705"/>
                    </a:lnTo>
                    <a:lnTo>
                      <a:pt x="230" y="715"/>
                    </a:lnTo>
                    <a:lnTo>
                      <a:pt x="223" y="719"/>
                    </a:lnTo>
                    <a:lnTo>
                      <a:pt x="215" y="722"/>
                    </a:lnTo>
                    <a:lnTo>
                      <a:pt x="207" y="725"/>
                    </a:lnTo>
                    <a:lnTo>
                      <a:pt x="199" y="726"/>
                    </a:lnTo>
                    <a:lnTo>
                      <a:pt x="199" y="726"/>
                    </a:lnTo>
                    <a:lnTo>
                      <a:pt x="190" y="726"/>
                    </a:lnTo>
                    <a:lnTo>
                      <a:pt x="182" y="726"/>
                    </a:lnTo>
                    <a:lnTo>
                      <a:pt x="172" y="723"/>
                    </a:lnTo>
                    <a:lnTo>
                      <a:pt x="164" y="722"/>
                    </a:lnTo>
                    <a:lnTo>
                      <a:pt x="148" y="714"/>
                    </a:lnTo>
                    <a:lnTo>
                      <a:pt x="132" y="703"/>
                    </a:lnTo>
                    <a:lnTo>
                      <a:pt x="116" y="689"/>
                    </a:lnTo>
                    <a:lnTo>
                      <a:pt x="102" y="672"/>
                    </a:lnTo>
                    <a:lnTo>
                      <a:pt x="87" y="651"/>
                    </a:lnTo>
                    <a:lnTo>
                      <a:pt x="73" y="629"/>
                    </a:lnTo>
                    <a:lnTo>
                      <a:pt x="61" y="605"/>
                    </a:lnTo>
                    <a:lnTo>
                      <a:pt x="48" y="577"/>
                    </a:lnTo>
                    <a:lnTo>
                      <a:pt x="37" y="548"/>
                    </a:lnTo>
                    <a:lnTo>
                      <a:pt x="28" y="518"/>
                    </a:lnTo>
                    <a:lnTo>
                      <a:pt x="19" y="485"/>
                    </a:lnTo>
                    <a:lnTo>
                      <a:pt x="12" y="450"/>
                    </a:lnTo>
                    <a:lnTo>
                      <a:pt x="7" y="414"/>
                    </a:lnTo>
                    <a:lnTo>
                      <a:pt x="3" y="377"/>
                    </a:lnTo>
                    <a:lnTo>
                      <a:pt x="3" y="377"/>
                    </a:lnTo>
                    <a:lnTo>
                      <a:pt x="1" y="340"/>
                    </a:lnTo>
                    <a:lnTo>
                      <a:pt x="0" y="304"/>
                    </a:lnTo>
                    <a:lnTo>
                      <a:pt x="1" y="269"/>
                    </a:lnTo>
                    <a:lnTo>
                      <a:pt x="4" y="235"/>
                    </a:lnTo>
                    <a:lnTo>
                      <a:pt x="8" y="203"/>
                    </a:lnTo>
                    <a:lnTo>
                      <a:pt x="14" y="173"/>
                    </a:lnTo>
                    <a:lnTo>
                      <a:pt x="21" y="144"/>
                    </a:lnTo>
                    <a:lnTo>
                      <a:pt x="29" y="116"/>
                    </a:lnTo>
                    <a:lnTo>
                      <a:pt x="39" y="93"/>
                    </a:lnTo>
                    <a:lnTo>
                      <a:pt x="50" y="71"/>
                    </a:lnTo>
                    <a:lnTo>
                      <a:pt x="62" y="51"/>
                    </a:lnTo>
                    <a:lnTo>
                      <a:pt x="74" y="35"/>
                    </a:lnTo>
                    <a:lnTo>
                      <a:pt x="88" y="21"/>
                    </a:lnTo>
                    <a:lnTo>
                      <a:pt x="103" y="11"/>
                    </a:lnTo>
                    <a:lnTo>
                      <a:pt x="112" y="7"/>
                    </a:lnTo>
                    <a:lnTo>
                      <a:pt x="119" y="4"/>
                    </a:lnTo>
                    <a:lnTo>
                      <a:pt x="127" y="2"/>
                    </a:lnTo>
                    <a:lnTo>
                      <a:pt x="135" y="0"/>
                    </a:lnTo>
                    <a:lnTo>
                      <a:pt x="135" y="0"/>
                    </a:lnTo>
                    <a:lnTo>
                      <a:pt x="145" y="0"/>
                    </a:lnTo>
                    <a:lnTo>
                      <a:pt x="153" y="0"/>
                    </a:lnTo>
                    <a:lnTo>
                      <a:pt x="161" y="3"/>
                    </a:lnTo>
                    <a:lnTo>
                      <a:pt x="170" y="4"/>
                    </a:lnTo>
                    <a:lnTo>
                      <a:pt x="186" y="13"/>
                    </a:lnTo>
                    <a:lnTo>
                      <a:pt x="203" y="24"/>
                    </a:lnTo>
                    <a:lnTo>
                      <a:pt x="218" y="37"/>
                    </a:lnTo>
                    <a:lnTo>
                      <a:pt x="233" y="54"/>
                    </a:lnTo>
                    <a:lnTo>
                      <a:pt x="247" y="75"/>
                    </a:lnTo>
                    <a:lnTo>
                      <a:pt x="261" y="97"/>
                    </a:lnTo>
                    <a:lnTo>
                      <a:pt x="273" y="122"/>
                    </a:lnTo>
                    <a:lnTo>
                      <a:pt x="286" y="149"/>
                    </a:lnTo>
                    <a:lnTo>
                      <a:pt x="297" y="178"/>
                    </a:lnTo>
                    <a:lnTo>
                      <a:pt x="306" y="209"/>
                    </a:lnTo>
                    <a:lnTo>
                      <a:pt x="315" y="242"/>
                    </a:lnTo>
                    <a:lnTo>
                      <a:pt x="321" y="276"/>
                    </a:lnTo>
                    <a:lnTo>
                      <a:pt x="327" y="312"/>
                    </a:lnTo>
                    <a:lnTo>
                      <a:pt x="331" y="349"/>
                    </a:lnTo>
                    <a:lnTo>
                      <a:pt x="331" y="349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8" name="Forma libre 34"/>
              <p:cNvSpPr>
                <a:spLocks/>
              </p:cNvSpPr>
              <p:nvPr/>
            </p:nvSpPr>
            <p:spPr bwMode="auto">
              <a:xfrm>
                <a:off x="685663" y="2588656"/>
                <a:ext cx="195287" cy="424614"/>
              </a:xfrm>
              <a:custGeom>
                <a:avLst/>
                <a:gdLst/>
                <a:ahLst/>
                <a:cxnLst>
                  <a:cxn ang="0">
                    <a:pos x="216" y="228"/>
                  </a:cxn>
                  <a:cxn ang="0">
                    <a:pos x="217" y="275"/>
                  </a:cxn>
                  <a:cxn ang="0">
                    <a:pos x="214" y="320"/>
                  </a:cxn>
                  <a:cxn ang="0">
                    <a:pos x="209" y="362"/>
                  </a:cxn>
                  <a:cxn ang="0">
                    <a:pos x="199" y="397"/>
                  </a:cxn>
                  <a:cxn ang="0">
                    <a:pos x="185" y="428"/>
                  </a:cxn>
                  <a:cxn ang="0">
                    <a:pos x="169" y="450"/>
                  </a:cxn>
                  <a:cxn ang="0">
                    <a:pos x="149" y="466"/>
                  </a:cxn>
                  <a:cxn ang="0">
                    <a:pos x="129" y="473"/>
                  </a:cxn>
                  <a:cxn ang="0">
                    <a:pos x="118" y="472"/>
                  </a:cxn>
                  <a:cxn ang="0">
                    <a:pos x="96" y="465"/>
                  </a:cxn>
                  <a:cxn ang="0">
                    <a:pos x="75" y="448"/>
                  </a:cxn>
                  <a:cxn ang="0">
                    <a:pos x="57" y="425"/>
                  </a:cxn>
                  <a:cxn ang="0">
                    <a:pos x="39" y="393"/>
                  </a:cxn>
                  <a:cxn ang="0">
                    <a:pos x="24" y="357"/>
                  </a:cxn>
                  <a:cxn ang="0">
                    <a:pos x="13" y="316"/>
                  </a:cxn>
                  <a:cxn ang="0">
                    <a:pos x="5" y="270"/>
                  </a:cxn>
                  <a:cxn ang="0">
                    <a:pos x="2" y="246"/>
                  </a:cxn>
                  <a:cxn ang="0">
                    <a:pos x="0" y="199"/>
                  </a:cxn>
                  <a:cxn ang="0">
                    <a:pos x="2" y="153"/>
                  </a:cxn>
                  <a:cxn ang="0">
                    <a:pos x="9" y="112"/>
                  </a:cxn>
                  <a:cxn ang="0">
                    <a:pos x="18" y="76"/>
                  </a:cxn>
                  <a:cxn ang="0">
                    <a:pos x="32" y="46"/>
                  </a:cxn>
                  <a:cxn ang="0">
                    <a:pos x="49" y="22"/>
                  </a:cxn>
                  <a:cxn ang="0">
                    <a:pos x="67" y="7"/>
                  </a:cxn>
                  <a:cxn ang="0">
                    <a:pos x="89" y="0"/>
                  </a:cxn>
                  <a:cxn ang="0">
                    <a:pos x="100" y="1"/>
                  </a:cxn>
                  <a:cxn ang="0">
                    <a:pos x="120" y="8"/>
                  </a:cxn>
                  <a:cxn ang="0">
                    <a:pos x="141" y="25"/>
                  </a:cxn>
                  <a:cxn ang="0">
                    <a:pos x="160" y="48"/>
                  </a:cxn>
                  <a:cxn ang="0">
                    <a:pos x="178" y="79"/>
                  </a:cxn>
                  <a:cxn ang="0">
                    <a:pos x="192" y="116"/>
                  </a:cxn>
                  <a:cxn ang="0">
                    <a:pos x="205" y="157"/>
                  </a:cxn>
                  <a:cxn ang="0">
                    <a:pos x="213" y="203"/>
                  </a:cxn>
                  <a:cxn ang="0">
                    <a:pos x="216" y="228"/>
                  </a:cxn>
                </a:cxnLst>
                <a:rect l="0" t="0" r="r" b="b"/>
                <a:pathLst>
                  <a:path w="217" h="473">
                    <a:moveTo>
                      <a:pt x="216" y="228"/>
                    </a:moveTo>
                    <a:lnTo>
                      <a:pt x="216" y="228"/>
                    </a:lnTo>
                    <a:lnTo>
                      <a:pt x="217" y="251"/>
                    </a:lnTo>
                    <a:lnTo>
                      <a:pt x="217" y="275"/>
                    </a:lnTo>
                    <a:lnTo>
                      <a:pt x="217" y="298"/>
                    </a:lnTo>
                    <a:lnTo>
                      <a:pt x="214" y="320"/>
                    </a:lnTo>
                    <a:lnTo>
                      <a:pt x="211" y="341"/>
                    </a:lnTo>
                    <a:lnTo>
                      <a:pt x="209" y="362"/>
                    </a:lnTo>
                    <a:lnTo>
                      <a:pt x="203" y="379"/>
                    </a:lnTo>
                    <a:lnTo>
                      <a:pt x="199" y="397"/>
                    </a:lnTo>
                    <a:lnTo>
                      <a:pt x="192" y="413"/>
                    </a:lnTo>
                    <a:lnTo>
                      <a:pt x="185" y="428"/>
                    </a:lnTo>
                    <a:lnTo>
                      <a:pt x="177" y="440"/>
                    </a:lnTo>
                    <a:lnTo>
                      <a:pt x="169" y="450"/>
                    </a:lnTo>
                    <a:lnTo>
                      <a:pt x="159" y="460"/>
                    </a:lnTo>
                    <a:lnTo>
                      <a:pt x="149" y="466"/>
                    </a:lnTo>
                    <a:lnTo>
                      <a:pt x="140" y="471"/>
                    </a:lnTo>
                    <a:lnTo>
                      <a:pt x="129" y="473"/>
                    </a:lnTo>
                    <a:lnTo>
                      <a:pt x="129" y="473"/>
                    </a:lnTo>
                    <a:lnTo>
                      <a:pt x="118" y="472"/>
                    </a:lnTo>
                    <a:lnTo>
                      <a:pt x="107" y="469"/>
                    </a:lnTo>
                    <a:lnTo>
                      <a:pt x="96" y="465"/>
                    </a:lnTo>
                    <a:lnTo>
                      <a:pt x="86" y="458"/>
                    </a:lnTo>
                    <a:lnTo>
                      <a:pt x="75" y="448"/>
                    </a:lnTo>
                    <a:lnTo>
                      <a:pt x="65" y="437"/>
                    </a:lnTo>
                    <a:lnTo>
                      <a:pt x="57" y="425"/>
                    </a:lnTo>
                    <a:lnTo>
                      <a:pt x="47" y="410"/>
                    </a:lnTo>
                    <a:lnTo>
                      <a:pt x="39" y="393"/>
                    </a:lnTo>
                    <a:lnTo>
                      <a:pt x="31" y="377"/>
                    </a:lnTo>
                    <a:lnTo>
                      <a:pt x="24" y="357"/>
                    </a:lnTo>
                    <a:lnTo>
                      <a:pt x="18" y="337"/>
                    </a:lnTo>
                    <a:lnTo>
                      <a:pt x="13" y="316"/>
                    </a:lnTo>
                    <a:lnTo>
                      <a:pt x="7" y="293"/>
                    </a:lnTo>
                    <a:lnTo>
                      <a:pt x="5" y="270"/>
                    </a:lnTo>
                    <a:lnTo>
                      <a:pt x="2" y="246"/>
                    </a:lnTo>
                    <a:lnTo>
                      <a:pt x="2" y="246"/>
                    </a:lnTo>
                    <a:lnTo>
                      <a:pt x="0" y="222"/>
                    </a:lnTo>
                    <a:lnTo>
                      <a:pt x="0" y="199"/>
                    </a:lnTo>
                    <a:lnTo>
                      <a:pt x="0" y="175"/>
                    </a:lnTo>
                    <a:lnTo>
                      <a:pt x="2" y="153"/>
                    </a:lnTo>
                    <a:lnTo>
                      <a:pt x="5" y="132"/>
                    </a:lnTo>
                    <a:lnTo>
                      <a:pt x="9" y="112"/>
                    </a:lnTo>
                    <a:lnTo>
                      <a:pt x="13" y="94"/>
                    </a:lnTo>
                    <a:lnTo>
                      <a:pt x="18" y="76"/>
                    </a:lnTo>
                    <a:lnTo>
                      <a:pt x="25" y="61"/>
                    </a:lnTo>
                    <a:lnTo>
                      <a:pt x="32" y="46"/>
                    </a:lnTo>
                    <a:lnTo>
                      <a:pt x="39" y="33"/>
                    </a:lnTo>
                    <a:lnTo>
                      <a:pt x="49" y="22"/>
                    </a:lnTo>
                    <a:lnTo>
                      <a:pt x="57" y="14"/>
                    </a:lnTo>
                    <a:lnTo>
                      <a:pt x="67" y="7"/>
                    </a:lnTo>
                    <a:lnTo>
                      <a:pt x="78" y="3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100" y="1"/>
                    </a:lnTo>
                    <a:lnTo>
                      <a:pt x="109" y="3"/>
                    </a:lnTo>
                    <a:lnTo>
                      <a:pt x="120" y="8"/>
                    </a:lnTo>
                    <a:lnTo>
                      <a:pt x="131" y="15"/>
                    </a:lnTo>
                    <a:lnTo>
                      <a:pt x="141" y="25"/>
                    </a:lnTo>
                    <a:lnTo>
                      <a:pt x="151" y="36"/>
                    </a:lnTo>
                    <a:lnTo>
                      <a:pt x="160" y="48"/>
                    </a:lnTo>
                    <a:lnTo>
                      <a:pt x="170" y="63"/>
                    </a:lnTo>
                    <a:lnTo>
                      <a:pt x="178" y="79"/>
                    </a:lnTo>
                    <a:lnTo>
                      <a:pt x="185" y="97"/>
                    </a:lnTo>
                    <a:lnTo>
                      <a:pt x="192" y="116"/>
                    </a:lnTo>
                    <a:lnTo>
                      <a:pt x="199" y="137"/>
                    </a:lnTo>
                    <a:lnTo>
                      <a:pt x="205" y="157"/>
                    </a:lnTo>
                    <a:lnTo>
                      <a:pt x="209" y="179"/>
                    </a:lnTo>
                    <a:lnTo>
                      <a:pt x="213" y="203"/>
                    </a:lnTo>
                    <a:lnTo>
                      <a:pt x="216" y="228"/>
                    </a:lnTo>
                    <a:lnTo>
                      <a:pt x="216" y="228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9" name="Forma libre 35"/>
              <p:cNvSpPr>
                <a:spLocks/>
              </p:cNvSpPr>
              <p:nvPr/>
            </p:nvSpPr>
            <p:spPr bwMode="auto">
              <a:xfrm>
                <a:off x="764494" y="2586864"/>
                <a:ext cx="146912" cy="426405"/>
              </a:xfrm>
              <a:custGeom>
                <a:avLst/>
                <a:gdLst/>
                <a:ahLst/>
                <a:cxnLst>
                  <a:cxn ang="0">
                    <a:pos x="76" y="472"/>
                  </a:cxn>
                  <a:cxn ang="0">
                    <a:pos x="96" y="465"/>
                  </a:cxn>
                  <a:cxn ang="0">
                    <a:pos x="116" y="450"/>
                  </a:cxn>
                  <a:cxn ang="0">
                    <a:pos x="132" y="427"/>
                  </a:cxn>
                  <a:cxn ang="0">
                    <a:pos x="145" y="396"/>
                  </a:cxn>
                  <a:cxn ang="0">
                    <a:pos x="156" y="360"/>
                  </a:cxn>
                  <a:cxn ang="0">
                    <a:pos x="161" y="319"/>
                  </a:cxn>
                  <a:cxn ang="0">
                    <a:pos x="164" y="275"/>
                  </a:cxn>
                  <a:cxn ang="0">
                    <a:pos x="163" y="227"/>
                  </a:cxn>
                  <a:cxn ang="0">
                    <a:pos x="160" y="203"/>
                  </a:cxn>
                  <a:cxn ang="0">
                    <a:pos x="151" y="158"/>
                  </a:cxn>
                  <a:cxn ang="0">
                    <a:pos x="139" y="115"/>
                  </a:cxn>
                  <a:cxn ang="0">
                    <a:pos x="125" y="79"/>
                  </a:cxn>
                  <a:cxn ang="0">
                    <a:pos x="107" y="49"/>
                  </a:cxn>
                  <a:cxn ang="0">
                    <a:pos x="88" y="24"/>
                  </a:cxn>
                  <a:cxn ang="0">
                    <a:pos x="67" y="7"/>
                  </a:cxn>
                  <a:cxn ang="0">
                    <a:pos x="45" y="0"/>
                  </a:cxn>
                  <a:cxn ang="0">
                    <a:pos x="0" y="3"/>
                  </a:cxn>
                  <a:cxn ang="0">
                    <a:pos x="11" y="4"/>
                  </a:cxn>
                  <a:cxn ang="0">
                    <a:pos x="31" y="11"/>
                  </a:cxn>
                  <a:cxn ang="0">
                    <a:pos x="52" y="28"/>
                  </a:cxn>
                  <a:cxn ang="0">
                    <a:pos x="71" y="51"/>
                  </a:cxn>
                  <a:cxn ang="0">
                    <a:pos x="89" y="82"/>
                  </a:cxn>
                  <a:cxn ang="0">
                    <a:pos x="103" y="119"/>
                  </a:cxn>
                  <a:cxn ang="0">
                    <a:pos x="116" y="160"/>
                  </a:cxn>
                  <a:cxn ang="0">
                    <a:pos x="124" y="206"/>
                  </a:cxn>
                  <a:cxn ang="0">
                    <a:pos x="127" y="231"/>
                  </a:cxn>
                  <a:cxn ang="0">
                    <a:pos x="128" y="278"/>
                  </a:cxn>
                  <a:cxn ang="0">
                    <a:pos x="125" y="323"/>
                  </a:cxn>
                  <a:cxn ang="0">
                    <a:pos x="120" y="365"/>
                  </a:cxn>
                  <a:cxn ang="0">
                    <a:pos x="110" y="400"/>
                  </a:cxn>
                  <a:cxn ang="0">
                    <a:pos x="96" y="431"/>
                  </a:cxn>
                  <a:cxn ang="0">
                    <a:pos x="80" y="453"/>
                  </a:cxn>
                  <a:cxn ang="0">
                    <a:pos x="60" y="469"/>
                  </a:cxn>
                  <a:cxn ang="0">
                    <a:pos x="40" y="476"/>
                  </a:cxn>
                </a:cxnLst>
                <a:rect l="0" t="0" r="r" b="b"/>
                <a:pathLst>
                  <a:path w="164" h="476">
                    <a:moveTo>
                      <a:pt x="76" y="472"/>
                    </a:moveTo>
                    <a:lnTo>
                      <a:pt x="76" y="472"/>
                    </a:lnTo>
                    <a:lnTo>
                      <a:pt x="87" y="469"/>
                    </a:lnTo>
                    <a:lnTo>
                      <a:pt x="96" y="465"/>
                    </a:lnTo>
                    <a:lnTo>
                      <a:pt x="106" y="458"/>
                    </a:lnTo>
                    <a:lnTo>
                      <a:pt x="116" y="450"/>
                    </a:lnTo>
                    <a:lnTo>
                      <a:pt x="124" y="439"/>
                    </a:lnTo>
                    <a:lnTo>
                      <a:pt x="132" y="427"/>
                    </a:lnTo>
                    <a:lnTo>
                      <a:pt x="139" y="413"/>
                    </a:lnTo>
                    <a:lnTo>
                      <a:pt x="145" y="396"/>
                    </a:lnTo>
                    <a:lnTo>
                      <a:pt x="150" y="380"/>
                    </a:lnTo>
                    <a:lnTo>
                      <a:pt x="156" y="360"/>
                    </a:lnTo>
                    <a:lnTo>
                      <a:pt x="158" y="341"/>
                    </a:lnTo>
                    <a:lnTo>
                      <a:pt x="161" y="319"/>
                    </a:lnTo>
                    <a:lnTo>
                      <a:pt x="164" y="297"/>
                    </a:lnTo>
                    <a:lnTo>
                      <a:pt x="164" y="275"/>
                    </a:lnTo>
                    <a:lnTo>
                      <a:pt x="164" y="251"/>
                    </a:lnTo>
                    <a:lnTo>
                      <a:pt x="163" y="227"/>
                    </a:lnTo>
                    <a:lnTo>
                      <a:pt x="163" y="227"/>
                    </a:lnTo>
                    <a:lnTo>
                      <a:pt x="160" y="203"/>
                    </a:lnTo>
                    <a:lnTo>
                      <a:pt x="156" y="180"/>
                    </a:lnTo>
                    <a:lnTo>
                      <a:pt x="151" y="158"/>
                    </a:lnTo>
                    <a:lnTo>
                      <a:pt x="146" y="135"/>
                    </a:lnTo>
                    <a:lnTo>
                      <a:pt x="139" y="115"/>
                    </a:lnTo>
                    <a:lnTo>
                      <a:pt x="132" y="97"/>
                    </a:lnTo>
                    <a:lnTo>
                      <a:pt x="125" y="79"/>
                    </a:lnTo>
                    <a:lnTo>
                      <a:pt x="117" y="62"/>
                    </a:lnTo>
                    <a:lnTo>
                      <a:pt x="107" y="49"/>
                    </a:lnTo>
                    <a:lnTo>
                      <a:pt x="98" y="35"/>
                    </a:lnTo>
                    <a:lnTo>
                      <a:pt x="88" y="24"/>
                    </a:lnTo>
                    <a:lnTo>
                      <a:pt x="78" y="15"/>
                    </a:lnTo>
                    <a:lnTo>
                      <a:pt x="67" y="7"/>
                    </a:lnTo>
                    <a:lnTo>
                      <a:pt x="56" y="3"/>
                    </a:lnTo>
                    <a:lnTo>
                      <a:pt x="45" y="0"/>
                    </a:lnTo>
                    <a:lnTo>
                      <a:pt x="34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1" y="4"/>
                    </a:lnTo>
                    <a:lnTo>
                      <a:pt x="20" y="6"/>
                    </a:lnTo>
                    <a:lnTo>
                      <a:pt x="31" y="11"/>
                    </a:lnTo>
                    <a:lnTo>
                      <a:pt x="42" y="18"/>
                    </a:lnTo>
                    <a:lnTo>
                      <a:pt x="52" y="28"/>
                    </a:lnTo>
                    <a:lnTo>
                      <a:pt x="62" y="39"/>
                    </a:lnTo>
                    <a:lnTo>
                      <a:pt x="71" y="51"/>
                    </a:lnTo>
                    <a:lnTo>
                      <a:pt x="81" y="66"/>
                    </a:lnTo>
                    <a:lnTo>
                      <a:pt x="89" y="82"/>
                    </a:lnTo>
                    <a:lnTo>
                      <a:pt x="96" y="100"/>
                    </a:lnTo>
                    <a:lnTo>
                      <a:pt x="103" y="119"/>
                    </a:lnTo>
                    <a:lnTo>
                      <a:pt x="110" y="140"/>
                    </a:lnTo>
                    <a:lnTo>
                      <a:pt x="116" y="160"/>
                    </a:lnTo>
                    <a:lnTo>
                      <a:pt x="120" y="182"/>
                    </a:lnTo>
                    <a:lnTo>
                      <a:pt x="124" y="206"/>
                    </a:lnTo>
                    <a:lnTo>
                      <a:pt x="127" y="231"/>
                    </a:lnTo>
                    <a:lnTo>
                      <a:pt x="127" y="231"/>
                    </a:lnTo>
                    <a:lnTo>
                      <a:pt x="128" y="254"/>
                    </a:lnTo>
                    <a:lnTo>
                      <a:pt x="128" y="278"/>
                    </a:lnTo>
                    <a:lnTo>
                      <a:pt x="128" y="301"/>
                    </a:lnTo>
                    <a:lnTo>
                      <a:pt x="125" y="323"/>
                    </a:lnTo>
                    <a:lnTo>
                      <a:pt x="122" y="344"/>
                    </a:lnTo>
                    <a:lnTo>
                      <a:pt x="120" y="365"/>
                    </a:lnTo>
                    <a:lnTo>
                      <a:pt x="114" y="382"/>
                    </a:lnTo>
                    <a:lnTo>
                      <a:pt x="110" y="400"/>
                    </a:lnTo>
                    <a:lnTo>
                      <a:pt x="103" y="416"/>
                    </a:lnTo>
                    <a:lnTo>
                      <a:pt x="96" y="431"/>
                    </a:lnTo>
                    <a:lnTo>
                      <a:pt x="88" y="443"/>
                    </a:lnTo>
                    <a:lnTo>
                      <a:pt x="80" y="453"/>
                    </a:lnTo>
                    <a:lnTo>
                      <a:pt x="70" y="463"/>
                    </a:lnTo>
                    <a:lnTo>
                      <a:pt x="60" y="469"/>
                    </a:lnTo>
                    <a:lnTo>
                      <a:pt x="51" y="474"/>
                    </a:lnTo>
                    <a:lnTo>
                      <a:pt x="40" y="476"/>
                    </a:lnTo>
                    <a:lnTo>
                      <a:pt x="76" y="472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30" name="Forma libre 36"/>
              <p:cNvSpPr>
                <a:spLocks/>
              </p:cNvSpPr>
              <p:nvPr/>
            </p:nvSpPr>
            <p:spPr bwMode="auto">
              <a:xfrm>
                <a:off x="796743" y="2465034"/>
                <a:ext cx="1766533" cy="653941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0" y="4"/>
                  </a:cxn>
                  <a:cxn ang="0">
                    <a:pos x="18" y="4"/>
                  </a:cxn>
                  <a:cxn ang="0">
                    <a:pos x="26" y="7"/>
                  </a:cxn>
                  <a:cxn ang="0">
                    <a:pos x="35" y="8"/>
                  </a:cxn>
                  <a:cxn ang="0">
                    <a:pos x="51" y="17"/>
                  </a:cxn>
                  <a:cxn ang="0">
                    <a:pos x="68" y="28"/>
                  </a:cxn>
                  <a:cxn ang="0">
                    <a:pos x="83" y="41"/>
                  </a:cxn>
                  <a:cxn ang="0">
                    <a:pos x="98" y="58"/>
                  </a:cxn>
                  <a:cxn ang="0">
                    <a:pos x="112" y="79"/>
                  </a:cxn>
                  <a:cxn ang="0">
                    <a:pos x="126" y="101"/>
                  </a:cxn>
                  <a:cxn ang="0">
                    <a:pos x="138" y="126"/>
                  </a:cxn>
                  <a:cxn ang="0">
                    <a:pos x="151" y="153"/>
                  </a:cxn>
                  <a:cxn ang="0">
                    <a:pos x="162" y="182"/>
                  </a:cxn>
                  <a:cxn ang="0">
                    <a:pos x="171" y="213"/>
                  </a:cxn>
                  <a:cxn ang="0">
                    <a:pos x="180" y="246"/>
                  </a:cxn>
                  <a:cxn ang="0">
                    <a:pos x="186" y="280"/>
                  </a:cxn>
                  <a:cxn ang="0">
                    <a:pos x="192" y="316"/>
                  </a:cxn>
                  <a:cxn ang="0">
                    <a:pos x="196" y="353"/>
                  </a:cxn>
                  <a:cxn ang="0">
                    <a:pos x="196" y="353"/>
                  </a:cxn>
                  <a:cxn ang="0">
                    <a:pos x="199" y="391"/>
                  </a:cxn>
                  <a:cxn ang="0">
                    <a:pos x="199" y="426"/>
                  </a:cxn>
                  <a:cxn ang="0">
                    <a:pos x="197" y="461"/>
                  </a:cxn>
                  <a:cxn ang="0">
                    <a:pos x="196" y="495"/>
                  </a:cxn>
                  <a:cxn ang="0">
                    <a:pos x="192" y="527"/>
                  </a:cxn>
                  <a:cxn ang="0">
                    <a:pos x="185" y="558"/>
                  </a:cxn>
                  <a:cxn ang="0">
                    <a:pos x="178" y="586"/>
                  </a:cxn>
                  <a:cxn ang="0">
                    <a:pos x="170" y="614"/>
                  </a:cxn>
                  <a:cxn ang="0">
                    <a:pos x="160" y="638"/>
                  </a:cxn>
                  <a:cxn ang="0">
                    <a:pos x="149" y="660"/>
                  </a:cxn>
                  <a:cxn ang="0">
                    <a:pos x="138" y="679"/>
                  </a:cxn>
                  <a:cxn ang="0">
                    <a:pos x="124" y="696"/>
                  </a:cxn>
                  <a:cxn ang="0">
                    <a:pos x="111" y="709"/>
                  </a:cxn>
                  <a:cxn ang="0">
                    <a:pos x="95" y="719"/>
                  </a:cxn>
                  <a:cxn ang="0">
                    <a:pos x="88" y="723"/>
                  </a:cxn>
                  <a:cxn ang="0">
                    <a:pos x="80" y="726"/>
                  </a:cxn>
                  <a:cxn ang="0">
                    <a:pos x="72" y="729"/>
                  </a:cxn>
                  <a:cxn ang="0">
                    <a:pos x="64" y="730"/>
                  </a:cxn>
                  <a:cxn ang="0">
                    <a:pos x="1918" y="533"/>
                  </a:cxn>
                  <a:cxn ang="0">
                    <a:pos x="1918" y="533"/>
                  </a:cxn>
                  <a:cxn ang="0">
                    <a:pos x="1933" y="530"/>
                  </a:cxn>
                  <a:cxn ang="0">
                    <a:pos x="1947" y="524"/>
                  </a:cxn>
                  <a:cxn ang="0">
                    <a:pos x="1959" y="516"/>
                  </a:cxn>
                  <a:cxn ang="0">
                    <a:pos x="1973" y="505"/>
                  </a:cxn>
                  <a:cxn ang="0">
                    <a:pos x="43" y="0"/>
                  </a:cxn>
                </a:cxnLst>
                <a:rect l="0" t="0" r="r" b="b"/>
                <a:pathLst>
                  <a:path w="1973" h="730">
                    <a:moveTo>
                      <a:pt x="43" y="0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10" y="4"/>
                    </a:lnTo>
                    <a:lnTo>
                      <a:pt x="18" y="4"/>
                    </a:lnTo>
                    <a:lnTo>
                      <a:pt x="26" y="7"/>
                    </a:lnTo>
                    <a:lnTo>
                      <a:pt x="35" y="8"/>
                    </a:lnTo>
                    <a:lnTo>
                      <a:pt x="51" y="17"/>
                    </a:lnTo>
                    <a:lnTo>
                      <a:pt x="68" y="28"/>
                    </a:lnTo>
                    <a:lnTo>
                      <a:pt x="83" y="41"/>
                    </a:lnTo>
                    <a:lnTo>
                      <a:pt x="98" y="58"/>
                    </a:lnTo>
                    <a:lnTo>
                      <a:pt x="112" y="79"/>
                    </a:lnTo>
                    <a:lnTo>
                      <a:pt x="126" y="101"/>
                    </a:lnTo>
                    <a:lnTo>
                      <a:pt x="138" y="126"/>
                    </a:lnTo>
                    <a:lnTo>
                      <a:pt x="151" y="153"/>
                    </a:lnTo>
                    <a:lnTo>
                      <a:pt x="162" y="182"/>
                    </a:lnTo>
                    <a:lnTo>
                      <a:pt x="171" y="213"/>
                    </a:lnTo>
                    <a:lnTo>
                      <a:pt x="180" y="246"/>
                    </a:lnTo>
                    <a:lnTo>
                      <a:pt x="186" y="280"/>
                    </a:lnTo>
                    <a:lnTo>
                      <a:pt x="192" y="316"/>
                    </a:lnTo>
                    <a:lnTo>
                      <a:pt x="196" y="353"/>
                    </a:lnTo>
                    <a:lnTo>
                      <a:pt x="196" y="353"/>
                    </a:lnTo>
                    <a:lnTo>
                      <a:pt x="199" y="391"/>
                    </a:lnTo>
                    <a:lnTo>
                      <a:pt x="199" y="426"/>
                    </a:lnTo>
                    <a:lnTo>
                      <a:pt x="197" y="461"/>
                    </a:lnTo>
                    <a:lnTo>
                      <a:pt x="196" y="495"/>
                    </a:lnTo>
                    <a:lnTo>
                      <a:pt x="192" y="527"/>
                    </a:lnTo>
                    <a:lnTo>
                      <a:pt x="185" y="558"/>
                    </a:lnTo>
                    <a:lnTo>
                      <a:pt x="178" y="586"/>
                    </a:lnTo>
                    <a:lnTo>
                      <a:pt x="170" y="614"/>
                    </a:lnTo>
                    <a:lnTo>
                      <a:pt x="160" y="638"/>
                    </a:lnTo>
                    <a:lnTo>
                      <a:pt x="149" y="660"/>
                    </a:lnTo>
                    <a:lnTo>
                      <a:pt x="138" y="679"/>
                    </a:lnTo>
                    <a:lnTo>
                      <a:pt x="124" y="696"/>
                    </a:lnTo>
                    <a:lnTo>
                      <a:pt x="111" y="709"/>
                    </a:lnTo>
                    <a:lnTo>
                      <a:pt x="95" y="719"/>
                    </a:lnTo>
                    <a:lnTo>
                      <a:pt x="88" y="723"/>
                    </a:lnTo>
                    <a:lnTo>
                      <a:pt x="80" y="726"/>
                    </a:lnTo>
                    <a:lnTo>
                      <a:pt x="72" y="729"/>
                    </a:lnTo>
                    <a:lnTo>
                      <a:pt x="64" y="730"/>
                    </a:lnTo>
                    <a:lnTo>
                      <a:pt x="1918" y="533"/>
                    </a:lnTo>
                    <a:lnTo>
                      <a:pt x="1918" y="533"/>
                    </a:lnTo>
                    <a:lnTo>
                      <a:pt x="1933" y="530"/>
                    </a:lnTo>
                    <a:lnTo>
                      <a:pt x="1947" y="524"/>
                    </a:lnTo>
                    <a:lnTo>
                      <a:pt x="1959" y="516"/>
                    </a:lnTo>
                    <a:lnTo>
                      <a:pt x="1973" y="505"/>
                    </a:lnTo>
                    <a:lnTo>
                      <a:pt x="43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01" name="Grupo 23"/>
            <p:cNvGrpSpPr/>
            <p:nvPr/>
          </p:nvGrpSpPr>
          <p:grpSpPr>
            <a:xfrm>
              <a:off x="1522081" y="3465193"/>
              <a:ext cx="2063940" cy="693337"/>
              <a:chOff x="2209800" y="533400"/>
              <a:chExt cx="1828799" cy="614346"/>
            </a:xfrm>
          </p:grpSpPr>
          <p:sp>
            <p:nvSpPr>
              <p:cNvPr id="123" name="Forma libre 5"/>
              <p:cNvSpPr>
                <a:spLocks/>
              </p:cNvSpPr>
              <p:nvPr/>
            </p:nvSpPr>
            <p:spPr bwMode="auto">
              <a:xfrm>
                <a:off x="2209800" y="543256"/>
                <a:ext cx="289104" cy="604490"/>
              </a:xfrm>
              <a:custGeom>
                <a:avLst/>
                <a:gdLst/>
                <a:ahLst/>
                <a:cxnLst>
                  <a:cxn ang="0">
                    <a:pos x="524" y="530"/>
                  </a:cxn>
                  <a:cxn ang="0">
                    <a:pos x="528" y="642"/>
                  </a:cxn>
                  <a:cxn ang="0">
                    <a:pos x="522" y="746"/>
                  </a:cxn>
                  <a:cxn ang="0">
                    <a:pos x="506" y="842"/>
                  </a:cxn>
                  <a:cxn ang="0">
                    <a:pos x="482" y="926"/>
                  </a:cxn>
                  <a:cxn ang="0">
                    <a:pos x="450" y="998"/>
                  </a:cxn>
                  <a:cxn ang="0">
                    <a:pos x="410" y="1052"/>
                  </a:cxn>
                  <a:cxn ang="0">
                    <a:pos x="376" y="1082"/>
                  </a:cxn>
                  <a:cxn ang="0">
                    <a:pos x="350" y="1094"/>
                  </a:cxn>
                  <a:cxn ang="0">
                    <a:pos x="326" y="1102"/>
                  </a:cxn>
                  <a:cxn ang="0">
                    <a:pos x="312" y="1104"/>
                  </a:cxn>
                  <a:cxn ang="0">
                    <a:pos x="284" y="1104"/>
                  </a:cxn>
                  <a:cxn ang="0">
                    <a:pos x="258" y="1098"/>
                  </a:cxn>
                  <a:cxn ang="0">
                    <a:pos x="232" y="1086"/>
                  </a:cxn>
                  <a:cxn ang="0">
                    <a:pos x="182" y="1048"/>
                  </a:cxn>
                  <a:cxn ang="0">
                    <a:pos x="136" y="992"/>
                  </a:cxn>
                  <a:cxn ang="0">
                    <a:pos x="94" y="920"/>
                  </a:cxn>
                  <a:cxn ang="0">
                    <a:pos x="58" y="836"/>
                  </a:cxn>
                  <a:cxn ang="0">
                    <a:pos x="30" y="738"/>
                  </a:cxn>
                  <a:cxn ang="0">
                    <a:pos x="10" y="632"/>
                  </a:cxn>
                  <a:cxn ang="0">
                    <a:pos x="4" y="576"/>
                  </a:cxn>
                  <a:cxn ang="0">
                    <a:pos x="0" y="464"/>
                  </a:cxn>
                  <a:cxn ang="0">
                    <a:pos x="6" y="358"/>
                  </a:cxn>
                  <a:cxn ang="0">
                    <a:pos x="22" y="262"/>
                  </a:cxn>
                  <a:cxn ang="0">
                    <a:pos x="46" y="178"/>
                  </a:cxn>
                  <a:cxn ang="0">
                    <a:pos x="80" y="108"/>
                  </a:cxn>
                  <a:cxn ang="0">
                    <a:pos x="118" y="54"/>
                  </a:cxn>
                  <a:cxn ang="0">
                    <a:pos x="152" y="24"/>
                  </a:cxn>
                  <a:cxn ang="0">
                    <a:pos x="178" y="10"/>
                  </a:cxn>
                  <a:cxn ang="0">
                    <a:pos x="204" y="2"/>
                  </a:cxn>
                  <a:cxn ang="0">
                    <a:pos x="216" y="0"/>
                  </a:cxn>
                  <a:cxn ang="0">
                    <a:pos x="244" y="2"/>
                  </a:cxn>
                  <a:cxn ang="0">
                    <a:pos x="270" y="8"/>
                  </a:cxn>
                  <a:cxn ang="0">
                    <a:pos x="296" y="20"/>
                  </a:cxn>
                  <a:cxn ang="0">
                    <a:pos x="346" y="56"/>
                  </a:cxn>
                  <a:cxn ang="0">
                    <a:pos x="392" y="112"/>
                  </a:cxn>
                  <a:cxn ang="0">
                    <a:pos x="434" y="184"/>
                  </a:cxn>
                  <a:cxn ang="0">
                    <a:pos x="470" y="270"/>
                  </a:cxn>
                  <a:cxn ang="0">
                    <a:pos x="498" y="368"/>
                  </a:cxn>
                  <a:cxn ang="0">
                    <a:pos x="518" y="474"/>
                  </a:cxn>
                  <a:cxn ang="0">
                    <a:pos x="524" y="530"/>
                  </a:cxn>
                </a:cxnLst>
                <a:rect l="0" t="0" r="r" b="b"/>
                <a:pathLst>
                  <a:path w="528" h="1104">
                    <a:moveTo>
                      <a:pt x="524" y="530"/>
                    </a:moveTo>
                    <a:lnTo>
                      <a:pt x="524" y="530"/>
                    </a:lnTo>
                    <a:lnTo>
                      <a:pt x="528" y="586"/>
                    </a:lnTo>
                    <a:lnTo>
                      <a:pt x="528" y="642"/>
                    </a:lnTo>
                    <a:lnTo>
                      <a:pt x="526" y="696"/>
                    </a:lnTo>
                    <a:lnTo>
                      <a:pt x="522" y="746"/>
                    </a:lnTo>
                    <a:lnTo>
                      <a:pt x="516" y="796"/>
                    </a:lnTo>
                    <a:lnTo>
                      <a:pt x="506" y="842"/>
                    </a:lnTo>
                    <a:lnTo>
                      <a:pt x="496" y="886"/>
                    </a:lnTo>
                    <a:lnTo>
                      <a:pt x="482" y="926"/>
                    </a:lnTo>
                    <a:lnTo>
                      <a:pt x="466" y="964"/>
                    </a:lnTo>
                    <a:lnTo>
                      <a:pt x="450" y="998"/>
                    </a:lnTo>
                    <a:lnTo>
                      <a:pt x="430" y="1028"/>
                    </a:lnTo>
                    <a:lnTo>
                      <a:pt x="410" y="1052"/>
                    </a:lnTo>
                    <a:lnTo>
                      <a:pt x="388" y="1072"/>
                    </a:lnTo>
                    <a:lnTo>
                      <a:pt x="376" y="1082"/>
                    </a:lnTo>
                    <a:lnTo>
                      <a:pt x="364" y="1088"/>
                    </a:lnTo>
                    <a:lnTo>
                      <a:pt x="350" y="1094"/>
                    </a:lnTo>
                    <a:lnTo>
                      <a:pt x="338" y="1100"/>
                    </a:lnTo>
                    <a:lnTo>
                      <a:pt x="326" y="1102"/>
                    </a:lnTo>
                    <a:lnTo>
                      <a:pt x="312" y="1104"/>
                    </a:lnTo>
                    <a:lnTo>
                      <a:pt x="312" y="1104"/>
                    </a:lnTo>
                    <a:lnTo>
                      <a:pt x="298" y="1104"/>
                    </a:lnTo>
                    <a:lnTo>
                      <a:pt x="284" y="1104"/>
                    </a:lnTo>
                    <a:lnTo>
                      <a:pt x="272" y="1102"/>
                    </a:lnTo>
                    <a:lnTo>
                      <a:pt x="258" y="1098"/>
                    </a:lnTo>
                    <a:lnTo>
                      <a:pt x="246" y="1092"/>
                    </a:lnTo>
                    <a:lnTo>
                      <a:pt x="232" y="1086"/>
                    </a:lnTo>
                    <a:lnTo>
                      <a:pt x="206" y="1070"/>
                    </a:lnTo>
                    <a:lnTo>
                      <a:pt x="182" y="1048"/>
                    </a:lnTo>
                    <a:lnTo>
                      <a:pt x="158" y="1022"/>
                    </a:lnTo>
                    <a:lnTo>
                      <a:pt x="136" y="992"/>
                    </a:lnTo>
                    <a:lnTo>
                      <a:pt x="114" y="958"/>
                    </a:lnTo>
                    <a:lnTo>
                      <a:pt x="94" y="920"/>
                    </a:lnTo>
                    <a:lnTo>
                      <a:pt x="74" y="880"/>
                    </a:lnTo>
                    <a:lnTo>
                      <a:pt x="58" y="836"/>
                    </a:lnTo>
                    <a:lnTo>
                      <a:pt x="42" y="788"/>
                    </a:lnTo>
                    <a:lnTo>
                      <a:pt x="30" y="738"/>
                    </a:lnTo>
                    <a:lnTo>
                      <a:pt x="18" y="686"/>
                    </a:lnTo>
                    <a:lnTo>
                      <a:pt x="10" y="632"/>
                    </a:lnTo>
                    <a:lnTo>
                      <a:pt x="4" y="576"/>
                    </a:lnTo>
                    <a:lnTo>
                      <a:pt x="4" y="576"/>
                    </a:lnTo>
                    <a:lnTo>
                      <a:pt x="0" y="518"/>
                    </a:lnTo>
                    <a:lnTo>
                      <a:pt x="0" y="464"/>
                    </a:lnTo>
                    <a:lnTo>
                      <a:pt x="2" y="410"/>
                    </a:lnTo>
                    <a:lnTo>
                      <a:pt x="6" y="358"/>
                    </a:lnTo>
                    <a:lnTo>
                      <a:pt x="12" y="310"/>
                    </a:lnTo>
                    <a:lnTo>
                      <a:pt x="22" y="262"/>
                    </a:lnTo>
                    <a:lnTo>
                      <a:pt x="32" y="220"/>
                    </a:lnTo>
                    <a:lnTo>
                      <a:pt x="46" y="178"/>
                    </a:lnTo>
                    <a:lnTo>
                      <a:pt x="62" y="142"/>
                    </a:lnTo>
                    <a:lnTo>
                      <a:pt x="80" y="108"/>
                    </a:lnTo>
                    <a:lnTo>
                      <a:pt x="98" y="78"/>
                    </a:lnTo>
                    <a:lnTo>
                      <a:pt x="118" y="54"/>
                    </a:lnTo>
                    <a:lnTo>
                      <a:pt x="142" y="32"/>
                    </a:lnTo>
                    <a:lnTo>
                      <a:pt x="152" y="24"/>
                    </a:lnTo>
                    <a:lnTo>
                      <a:pt x="164" y="16"/>
                    </a:lnTo>
                    <a:lnTo>
                      <a:pt x="178" y="10"/>
                    </a:lnTo>
                    <a:lnTo>
                      <a:pt x="190" y="6"/>
                    </a:lnTo>
                    <a:lnTo>
                      <a:pt x="204" y="2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30" y="0"/>
                    </a:lnTo>
                    <a:lnTo>
                      <a:pt x="244" y="2"/>
                    </a:lnTo>
                    <a:lnTo>
                      <a:pt x="256" y="4"/>
                    </a:lnTo>
                    <a:lnTo>
                      <a:pt x="270" y="8"/>
                    </a:lnTo>
                    <a:lnTo>
                      <a:pt x="284" y="12"/>
                    </a:lnTo>
                    <a:lnTo>
                      <a:pt x="296" y="20"/>
                    </a:lnTo>
                    <a:lnTo>
                      <a:pt x="322" y="36"/>
                    </a:lnTo>
                    <a:lnTo>
                      <a:pt x="346" y="56"/>
                    </a:lnTo>
                    <a:lnTo>
                      <a:pt x="370" y="82"/>
                    </a:lnTo>
                    <a:lnTo>
                      <a:pt x="392" y="112"/>
                    </a:lnTo>
                    <a:lnTo>
                      <a:pt x="414" y="146"/>
                    </a:lnTo>
                    <a:lnTo>
                      <a:pt x="434" y="184"/>
                    </a:lnTo>
                    <a:lnTo>
                      <a:pt x="454" y="226"/>
                    </a:lnTo>
                    <a:lnTo>
                      <a:pt x="470" y="270"/>
                    </a:lnTo>
                    <a:lnTo>
                      <a:pt x="486" y="318"/>
                    </a:lnTo>
                    <a:lnTo>
                      <a:pt x="498" y="368"/>
                    </a:lnTo>
                    <a:lnTo>
                      <a:pt x="510" y="420"/>
                    </a:lnTo>
                    <a:lnTo>
                      <a:pt x="518" y="474"/>
                    </a:lnTo>
                    <a:lnTo>
                      <a:pt x="524" y="530"/>
                    </a:lnTo>
                    <a:lnTo>
                      <a:pt x="524" y="53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4" name="Forma libre 6"/>
              <p:cNvSpPr>
                <a:spLocks/>
              </p:cNvSpPr>
              <p:nvPr/>
            </p:nvSpPr>
            <p:spPr bwMode="auto">
              <a:xfrm>
                <a:off x="2219656" y="656050"/>
                <a:ext cx="188355" cy="393138"/>
              </a:xfrm>
              <a:custGeom>
                <a:avLst/>
                <a:gdLst/>
                <a:ahLst/>
                <a:cxnLst>
                  <a:cxn ang="0">
                    <a:pos x="342" y="344"/>
                  </a:cxn>
                  <a:cxn ang="0">
                    <a:pos x="344" y="416"/>
                  </a:cxn>
                  <a:cxn ang="0">
                    <a:pos x="340" y="484"/>
                  </a:cxn>
                  <a:cxn ang="0">
                    <a:pos x="330" y="546"/>
                  </a:cxn>
                  <a:cxn ang="0">
                    <a:pos x="314" y="602"/>
                  </a:cxn>
                  <a:cxn ang="0">
                    <a:pos x="292" y="648"/>
                  </a:cxn>
                  <a:cxn ang="0">
                    <a:pos x="266" y="684"/>
                  </a:cxn>
                  <a:cxn ang="0">
                    <a:pos x="236" y="708"/>
                  </a:cxn>
                  <a:cxn ang="0">
                    <a:pos x="204" y="718"/>
                  </a:cxn>
                  <a:cxn ang="0">
                    <a:pos x="186" y="718"/>
                  </a:cxn>
                  <a:cxn ang="0">
                    <a:pos x="152" y="706"/>
                  </a:cxn>
                  <a:cxn ang="0">
                    <a:pos x="118" y="682"/>
                  </a:cxn>
                  <a:cxn ang="0">
                    <a:pos x="88" y="644"/>
                  </a:cxn>
                  <a:cxn ang="0">
                    <a:pos x="60" y="598"/>
                  </a:cxn>
                  <a:cxn ang="0">
                    <a:pos x="38" y="542"/>
                  </a:cxn>
                  <a:cxn ang="0">
                    <a:pos x="20" y="480"/>
                  </a:cxn>
                  <a:cxn ang="0">
                    <a:pos x="6" y="410"/>
                  </a:cxn>
                  <a:cxn ang="0">
                    <a:pos x="2" y="374"/>
                  </a:cxn>
                  <a:cxn ang="0">
                    <a:pos x="0" y="300"/>
                  </a:cxn>
                  <a:cxn ang="0">
                    <a:pos x="4" y="232"/>
                  </a:cxn>
                  <a:cxn ang="0">
                    <a:pos x="14" y="170"/>
                  </a:cxn>
                  <a:cxn ang="0">
                    <a:pos x="30" y="114"/>
                  </a:cxn>
                  <a:cxn ang="0">
                    <a:pos x="52" y="68"/>
                  </a:cxn>
                  <a:cxn ang="0">
                    <a:pos x="78" y="34"/>
                  </a:cxn>
                  <a:cxn ang="0">
                    <a:pos x="108" y="10"/>
                  </a:cxn>
                  <a:cxn ang="0">
                    <a:pos x="142" y="0"/>
                  </a:cxn>
                  <a:cxn ang="0">
                    <a:pos x="158" y="0"/>
                  </a:cxn>
                  <a:cxn ang="0">
                    <a:pos x="192" y="12"/>
                  </a:cxn>
                  <a:cxn ang="0">
                    <a:pos x="226" y="36"/>
                  </a:cxn>
                  <a:cxn ang="0">
                    <a:pos x="256" y="72"/>
                  </a:cxn>
                  <a:cxn ang="0">
                    <a:pos x="284" y="118"/>
                  </a:cxn>
                  <a:cxn ang="0">
                    <a:pos x="306" y="174"/>
                  </a:cxn>
                  <a:cxn ang="0">
                    <a:pos x="324" y="238"/>
                  </a:cxn>
                  <a:cxn ang="0">
                    <a:pos x="338" y="308"/>
                  </a:cxn>
                  <a:cxn ang="0">
                    <a:pos x="342" y="344"/>
                  </a:cxn>
                </a:cxnLst>
                <a:rect l="0" t="0" r="r" b="b"/>
                <a:pathLst>
                  <a:path w="344" h="718">
                    <a:moveTo>
                      <a:pt x="342" y="344"/>
                    </a:moveTo>
                    <a:lnTo>
                      <a:pt x="342" y="344"/>
                    </a:lnTo>
                    <a:lnTo>
                      <a:pt x="344" y="380"/>
                    </a:lnTo>
                    <a:lnTo>
                      <a:pt x="344" y="416"/>
                    </a:lnTo>
                    <a:lnTo>
                      <a:pt x="344" y="452"/>
                    </a:lnTo>
                    <a:lnTo>
                      <a:pt x="340" y="484"/>
                    </a:lnTo>
                    <a:lnTo>
                      <a:pt x="336" y="516"/>
                    </a:lnTo>
                    <a:lnTo>
                      <a:pt x="330" y="546"/>
                    </a:lnTo>
                    <a:lnTo>
                      <a:pt x="322" y="576"/>
                    </a:lnTo>
                    <a:lnTo>
                      <a:pt x="314" y="602"/>
                    </a:lnTo>
                    <a:lnTo>
                      <a:pt x="304" y="626"/>
                    </a:lnTo>
                    <a:lnTo>
                      <a:pt x="292" y="648"/>
                    </a:lnTo>
                    <a:lnTo>
                      <a:pt x="280" y="668"/>
                    </a:lnTo>
                    <a:lnTo>
                      <a:pt x="266" y="684"/>
                    </a:lnTo>
                    <a:lnTo>
                      <a:pt x="252" y="696"/>
                    </a:lnTo>
                    <a:lnTo>
                      <a:pt x="236" y="708"/>
                    </a:lnTo>
                    <a:lnTo>
                      <a:pt x="220" y="714"/>
                    </a:lnTo>
                    <a:lnTo>
                      <a:pt x="204" y="718"/>
                    </a:lnTo>
                    <a:lnTo>
                      <a:pt x="204" y="718"/>
                    </a:lnTo>
                    <a:lnTo>
                      <a:pt x="186" y="718"/>
                    </a:lnTo>
                    <a:lnTo>
                      <a:pt x="168" y="714"/>
                    </a:lnTo>
                    <a:lnTo>
                      <a:pt x="152" y="706"/>
                    </a:lnTo>
                    <a:lnTo>
                      <a:pt x="134" y="694"/>
                    </a:lnTo>
                    <a:lnTo>
                      <a:pt x="118" y="682"/>
                    </a:lnTo>
                    <a:lnTo>
                      <a:pt x="102" y="664"/>
                    </a:lnTo>
                    <a:lnTo>
                      <a:pt x="88" y="644"/>
                    </a:lnTo>
                    <a:lnTo>
                      <a:pt x="74" y="622"/>
                    </a:lnTo>
                    <a:lnTo>
                      <a:pt x="60" y="598"/>
                    </a:lnTo>
                    <a:lnTo>
                      <a:pt x="48" y="572"/>
                    </a:lnTo>
                    <a:lnTo>
                      <a:pt x="38" y="542"/>
                    </a:lnTo>
                    <a:lnTo>
                      <a:pt x="28" y="512"/>
                    </a:lnTo>
                    <a:lnTo>
                      <a:pt x="20" y="480"/>
                    </a:lnTo>
                    <a:lnTo>
                      <a:pt x="12" y="446"/>
                    </a:lnTo>
                    <a:lnTo>
                      <a:pt x="6" y="410"/>
                    </a:lnTo>
                    <a:lnTo>
                      <a:pt x="2" y="374"/>
                    </a:lnTo>
                    <a:lnTo>
                      <a:pt x="2" y="374"/>
                    </a:lnTo>
                    <a:lnTo>
                      <a:pt x="0" y="336"/>
                    </a:lnTo>
                    <a:lnTo>
                      <a:pt x="0" y="300"/>
                    </a:lnTo>
                    <a:lnTo>
                      <a:pt x="0" y="266"/>
                    </a:lnTo>
                    <a:lnTo>
                      <a:pt x="4" y="232"/>
                    </a:lnTo>
                    <a:lnTo>
                      <a:pt x="8" y="200"/>
                    </a:lnTo>
                    <a:lnTo>
                      <a:pt x="14" y="170"/>
                    </a:lnTo>
                    <a:lnTo>
                      <a:pt x="22" y="142"/>
                    </a:lnTo>
                    <a:lnTo>
                      <a:pt x="30" y="114"/>
                    </a:lnTo>
                    <a:lnTo>
                      <a:pt x="40" y="90"/>
                    </a:lnTo>
                    <a:lnTo>
                      <a:pt x="52" y="68"/>
                    </a:lnTo>
                    <a:lnTo>
                      <a:pt x="64" y="50"/>
                    </a:lnTo>
                    <a:lnTo>
                      <a:pt x="78" y="34"/>
                    </a:lnTo>
                    <a:lnTo>
                      <a:pt x="92" y="20"/>
                    </a:lnTo>
                    <a:lnTo>
                      <a:pt x="108" y="10"/>
                    </a:lnTo>
                    <a:lnTo>
                      <a:pt x="124" y="2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58" y="0"/>
                    </a:lnTo>
                    <a:lnTo>
                      <a:pt x="176" y="4"/>
                    </a:lnTo>
                    <a:lnTo>
                      <a:pt x="192" y="12"/>
                    </a:lnTo>
                    <a:lnTo>
                      <a:pt x="210" y="22"/>
                    </a:lnTo>
                    <a:lnTo>
                      <a:pt x="226" y="36"/>
                    </a:lnTo>
                    <a:lnTo>
                      <a:pt x="242" y="52"/>
                    </a:lnTo>
                    <a:lnTo>
                      <a:pt x="256" y="72"/>
                    </a:lnTo>
                    <a:lnTo>
                      <a:pt x="270" y="94"/>
                    </a:lnTo>
                    <a:lnTo>
                      <a:pt x="284" y="118"/>
                    </a:lnTo>
                    <a:lnTo>
                      <a:pt x="296" y="146"/>
                    </a:lnTo>
                    <a:lnTo>
                      <a:pt x="306" y="174"/>
                    </a:lnTo>
                    <a:lnTo>
                      <a:pt x="316" y="206"/>
                    </a:lnTo>
                    <a:lnTo>
                      <a:pt x="324" y="238"/>
                    </a:lnTo>
                    <a:lnTo>
                      <a:pt x="332" y="272"/>
                    </a:lnTo>
                    <a:lnTo>
                      <a:pt x="338" y="308"/>
                    </a:lnTo>
                    <a:lnTo>
                      <a:pt x="342" y="344"/>
                    </a:lnTo>
                    <a:lnTo>
                      <a:pt x="342" y="344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5" name="Forma libre 7"/>
              <p:cNvSpPr>
                <a:spLocks/>
              </p:cNvSpPr>
              <p:nvPr/>
            </p:nvSpPr>
            <p:spPr bwMode="auto">
              <a:xfrm>
                <a:off x="2297407" y="652765"/>
                <a:ext cx="142362" cy="396423"/>
              </a:xfrm>
              <a:custGeom>
                <a:avLst/>
                <a:gdLst/>
                <a:ahLst/>
                <a:cxnLst>
                  <a:cxn ang="0">
                    <a:pos x="118" y="718"/>
                  </a:cxn>
                  <a:cxn ang="0">
                    <a:pos x="152" y="708"/>
                  </a:cxn>
                  <a:cxn ang="0">
                    <a:pos x="182" y="684"/>
                  </a:cxn>
                  <a:cxn ang="0">
                    <a:pos x="208" y="648"/>
                  </a:cxn>
                  <a:cxn ang="0">
                    <a:pos x="228" y="602"/>
                  </a:cxn>
                  <a:cxn ang="0">
                    <a:pos x="244" y="548"/>
                  </a:cxn>
                  <a:cxn ang="0">
                    <a:pos x="254" y="486"/>
                  </a:cxn>
                  <a:cxn ang="0">
                    <a:pos x="260" y="416"/>
                  </a:cxn>
                  <a:cxn ang="0">
                    <a:pos x="256" y="344"/>
                  </a:cxn>
                  <a:cxn ang="0">
                    <a:pos x="252" y="308"/>
                  </a:cxn>
                  <a:cxn ang="0">
                    <a:pos x="240" y="238"/>
                  </a:cxn>
                  <a:cxn ang="0">
                    <a:pos x="220" y="174"/>
                  </a:cxn>
                  <a:cxn ang="0">
                    <a:pos x="198" y="120"/>
                  </a:cxn>
                  <a:cxn ang="0">
                    <a:pos x="170" y="72"/>
                  </a:cxn>
                  <a:cxn ang="0">
                    <a:pos x="140" y="36"/>
                  </a:cxn>
                  <a:cxn ang="0">
                    <a:pos x="108" y="12"/>
                  </a:cxn>
                  <a:cxn ang="0">
                    <a:pos x="74" y="0"/>
                  </a:cxn>
                  <a:cxn ang="0">
                    <a:pos x="0" y="6"/>
                  </a:cxn>
                  <a:cxn ang="0">
                    <a:pos x="16" y="6"/>
                  </a:cxn>
                  <a:cxn ang="0">
                    <a:pos x="50" y="18"/>
                  </a:cxn>
                  <a:cxn ang="0">
                    <a:pos x="84" y="42"/>
                  </a:cxn>
                  <a:cxn ang="0">
                    <a:pos x="114" y="78"/>
                  </a:cxn>
                  <a:cxn ang="0">
                    <a:pos x="142" y="124"/>
                  </a:cxn>
                  <a:cxn ang="0">
                    <a:pos x="164" y="180"/>
                  </a:cxn>
                  <a:cxn ang="0">
                    <a:pos x="182" y="244"/>
                  </a:cxn>
                  <a:cxn ang="0">
                    <a:pos x="196" y="314"/>
                  </a:cxn>
                  <a:cxn ang="0">
                    <a:pos x="200" y="350"/>
                  </a:cxn>
                  <a:cxn ang="0">
                    <a:pos x="202" y="422"/>
                  </a:cxn>
                  <a:cxn ang="0">
                    <a:pos x="198" y="490"/>
                  </a:cxn>
                  <a:cxn ang="0">
                    <a:pos x="188" y="552"/>
                  </a:cxn>
                  <a:cxn ang="0">
                    <a:pos x="172" y="608"/>
                  </a:cxn>
                  <a:cxn ang="0">
                    <a:pos x="150" y="654"/>
                  </a:cxn>
                  <a:cxn ang="0">
                    <a:pos x="124" y="690"/>
                  </a:cxn>
                  <a:cxn ang="0">
                    <a:pos x="94" y="714"/>
                  </a:cxn>
                  <a:cxn ang="0">
                    <a:pos x="62" y="724"/>
                  </a:cxn>
                </a:cxnLst>
                <a:rect l="0" t="0" r="r" b="b"/>
                <a:pathLst>
                  <a:path w="260" h="724">
                    <a:moveTo>
                      <a:pt x="118" y="718"/>
                    </a:moveTo>
                    <a:lnTo>
                      <a:pt x="118" y="718"/>
                    </a:lnTo>
                    <a:lnTo>
                      <a:pt x="134" y="714"/>
                    </a:lnTo>
                    <a:lnTo>
                      <a:pt x="152" y="708"/>
                    </a:lnTo>
                    <a:lnTo>
                      <a:pt x="166" y="698"/>
                    </a:lnTo>
                    <a:lnTo>
                      <a:pt x="182" y="684"/>
                    </a:lnTo>
                    <a:lnTo>
                      <a:pt x="194" y="668"/>
                    </a:lnTo>
                    <a:lnTo>
                      <a:pt x="208" y="648"/>
                    </a:lnTo>
                    <a:lnTo>
                      <a:pt x="218" y="626"/>
                    </a:lnTo>
                    <a:lnTo>
                      <a:pt x="228" y="602"/>
                    </a:lnTo>
                    <a:lnTo>
                      <a:pt x="238" y="576"/>
                    </a:lnTo>
                    <a:lnTo>
                      <a:pt x="244" y="548"/>
                    </a:lnTo>
                    <a:lnTo>
                      <a:pt x="250" y="518"/>
                    </a:lnTo>
                    <a:lnTo>
                      <a:pt x="254" y="486"/>
                    </a:lnTo>
                    <a:lnTo>
                      <a:pt x="258" y="452"/>
                    </a:lnTo>
                    <a:lnTo>
                      <a:pt x="260" y="416"/>
                    </a:lnTo>
                    <a:lnTo>
                      <a:pt x="258" y="380"/>
                    </a:lnTo>
                    <a:lnTo>
                      <a:pt x="256" y="344"/>
                    </a:lnTo>
                    <a:lnTo>
                      <a:pt x="256" y="344"/>
                    </a:lnTo>
                    <a:lnTo>
                      <a:pt x="252" y="308"/>
                    </a:lnTo>
                    <a:lnTo>
                      <a:pt x="246" y="272"/>
                    </a:lnTo>
                    <a:lnTo>
                      <a:pt x="240" y="238"/>
                    </a:lnTo>
                    <a:lnTo>
                      <a:pt x="230" y="206"/>
                    </a:lnTo>
                    <a:lnTo>
                      <a:pt x="220" y="174"/>
                    </a:lnTo>
                    <a:lnTo>
                      <a:pt x="210" y="146"/>
                    </a:lnTo>
                    <a:lnTo>
                      <a:pt x="198" y="120"/>
                    </a:lnTo>
                    <a:lnTo>
                      <a:pt x="184" y="94"/>
                    </a:lnTo>
                    <a:lnTo>
                      <a:pt x="170" y="72"/>
                    </a:lnTo>
                    <a:lnTo>
                      <a:pt x="156" y="52"/>
                    </a:lnTo>
                    <a:lnTo>
                      <a:pt x="140" y="36"/>
                    </a:lnTo>
                    <a:lnTo>
                      <a:pt x="124" y="22"/>
                    </a:lnTo>
                    <a:lnTo>
                      <a:pt x="108" y="12"/>
                    </a:lnTo>
                    <a:lnTo>
                      <a:pt x="90" y="4"/>
                    </a:lnTo>
                    <a:lnTo>
                      <a:pt x="74" y="0"/>
                    </a:lnTo>
                    <a:lnTo>
                      <a:pt x="56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6" y="6"/>
                    </a:lnTo>
                    <a:lnTo>
                      <a:pt x="34" y="10"/>
                    </a:lnTo>
                    <a:lnTo>
                      <a:pt x="50" y="18"/>
                    </a:lnTo>
                    <a:lnTo>
                      <a:pt x="68" y="28"/>
                    </a:lnTo>
                    <a:lnTo>
                      <a:pt x="84" y="42"/>
                    </a:lnTo>
                    <a:lnTo>
                      <a:pt x="100" y="58"/>
                    </a:lnTo>
                    <a:lnTo>
                      <a:pt x="114" y="78"/>
                    </a:lnTo>
                    <a:lnTo>
                      <a:pt x="128" y="100"/>
                    </a:lnTo>
                    <a:lnTo>
                      <a:pt x="142" y="124"/>
                    </a:lnTo>
                    <a:lnTo>
                      <a:pt x="154" y="152"/>
                    </a:lnTo>
                    <a:lnTo>
                      <a:pt x="164" y="180"/>
                    </a:lnTo>
                    <a:lnTo>
                      <a:pt x="174" y="212"/>
                    </a:lnTo>
                    <a:lnTo>
                      <a:pt x="182" y="244"/>
                    </a:lnTo>
                    <a:lnTo>
                      <a:pt x="190" y="278"/>
                    </a:lnTo>
                    <a:lnTo>
                      <a:pt x="196" y="314"/>
                    </a:lnTo>
                    <a:lnTo>
                      <a:pt x="200" y="350"/>
                    </a:lnTo>
                    <a:lnTo>
                      <a:pt x="200" y="350"/>
                    </a:lnTo>
                    <a:lnTo>
                      <a:pt x="202" y="386"/>
                    </a:lnTo>
                    <a:lnTo>
                      <a:pt x="202" y="422"/>
                    </a:lnTo>
                    <a:lnTo>
                      <a:pt x="202" y="458"/>
                    </a:lnTo>
                    <a:lnTo>
                      <a:pt x="198" y="490"/>
                    </a:lnTo>
                    <a:lnTo>
                      <a:pt x="194" y="522"/>
                    </a:lnTo>
                    <a:lnTo>
                      <a:pt x="188" y="552"/>
                    </a:lnTo>
                    <a:lnTo>
                      <a:pt x="180" y="582"/>
                    </a:lnTo>
                    <a:lnTo>
                      <a:pt x="172" y="608"/>
                    </a:lnTo>
                    <a:lnTo>
                      <a:pt x="162" y="632"/>
                    </a:lnTo>
                    <a:lnTo>
                      <a:pt x="150" y="654"/>
                    </a:lnTo>
                    <a:lnTo>
                      <a:pt x="138" y="674"/>
                    </a:lnTo>
                    <a:lnTo>
                      <a:pt x="124" y="690"/>
                    </a:lnTo>
                    <a:lnTo>
                      <a:pt x="110" y="702"/>
                    </a:lnTo>
                    <a:lnTo>
                      <a:pt x="94" y="714"/>
                    </a:lnTo>
                    <a:lnTo>
                      <a:pt x="78" y="720"/>
                    </a:lnTo>
                    <a:lnTo>
                      <a:pt x="62" y="724"/>
                    </a:lnTo>
                    <a:lnTo>
                      <a:pt x="118" y="718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6" name="Forma libre 8"/>
              <p:cNvSpPr>
                <a:spLocks/>
              </p:cNvSpPr>
              <p:nvPr/>
            </p:nvSpPr>
            <p:spPr bwMode="auto">
              <a:xfrm>
                <a:off x="2328070" y="533400"/>
                <a:ext cx="1710529" cy="614346"/>
              </a:xfrm>
              <a:custGeom>
                <a:avLst/>
                <a:gdLst/>
                <a:ahLst/>
                <a:cxnLst>
                  <a:cxn ang="0">
                    <a:pos x="176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14" y="18"/>
                  </a:cxn>
                  <a:cxn ang="0">
                    <a:pos x="28" y="20"/>
                  </a:cxn>
                  <a:cxn ang="0">
                    <a:pos x="40" y="22"/>
                  </a:cxn>
                  <a:cxn ang="0">
                    <a:pos x="54" y="26"/>
                  </a:cxn>
                  <a:cxn ang="0">
                    <a:pos x="68" y="30"/>
                  </a:cxn>
                  <a:cxn ang="0">
                    <a:pos x="80" y="38"/>
                  </a:cxn>
                  <a:cxn ang="0">
                    <a:pos x="106" y="54"/>
                  </a:cxn>
                  <a:cxn ang="0">
                    <a:pos x="130" y="74"/>
                  </a:cxn>
                  <a:cxn ang="0">
                    <a:pos x="154" y="100"/>
                  </a:cxn>
                  <a:cxn ang="0">
                    <a:pos x="176" y="130"/>
                  </a:cxn>
                  <a:cxn ang="0">
                    <a:pos x="198" y="164"/>
                  </a:cxn>
                  <a:cxn ang="0">
                    <a:pos x="218" y="202"/>
                  </a:cxn>
                  <a:cxn ang="0">
                    <a:pos x="238" y="244"/>
                  </a:cxn>
                  <a:cxn ang="0">
                    <a:pos x="254" y="288"/>
                  </a:cxn>
                  <a:cxn ang="0">
                    <a:pos x="270" y="336"/>
                  </a:cxn>
                  <a:cxn ang="0">
                    <a:pos x="282" y="386"/>
                  </a:cxn>
                  <a:cxn ang="0">
                    <a:pos x="294" y="438"/>
                  </a:cxn>
                  <a:cxn ang="0">
                    <a:pos x="302" y="492"/>
                  </a:cxn>
                  <a:cxn ang="0">
                    <a:pos x="308" y="548"/>
                  </a:cxn>
                  <a:cxn ang="0">
                    <a:pos x="308" y="548"/>
                  </a:cxn>
                  <a:cxn ang="0">
                    <a:pos x="312" y="604"/>
                  </a:cxn>
                  <a:cxn ang="0">
                    <a:pos x="312" y="660"/>
                  </a:cxn>
                  <a:cxn ang="0">
                    <a:pos x="310" y="714"/>
                  </a:cxn>
                  <a:cxn ang="0">
                    <a:pos x="306" y="764"/>
                  </a:cxn>
                  <a:cxn ang="0">
                    <a:pos x="300" y="814"/>
                  </a:cxn>
                  <a:cxn ang="0">
                    <a:pos x="290" y="860"/>
                  </a:cxn>
                  <a:cxn ang="0">
                    <a:pos x="280" y="904"/>
                  </a:cxn>
                  <a:cxn ang="0">
                    <a:pos x="266" y="944"/>
                  </a:cxn>
                  <a:cxn ang="0">
                    <a:pos x="250" y="982"/>
                  </a:cxn>
                  <a:cxn ang="0">
                    <a:pos x="234" y="1016"/>
                  </a:cxn>
                  <a:cxn ang="0">
                    <a:pos x="214" y="1046"/>
                  </a:cxn>
                  <a:cxn ang="0">
                    <a:pos x="194" y="1070"/>
                  </a:cxn>
                  <a:cxn ang="0">
                    <a:pos x="172" y="1090"/>
                  </a:cxn>
                  <a:cxn ang="0">
                    <a:pos x="160" y="1100"/>
                  </a:cxn>
                  <a:cxn ang="0">
                    <a:pos x="148" y="1106"/>
                  </a:cxn>
                  <a:cxn ang="0">
                    <a:pos x="134" y="1112"/>
                  </a:cxn>
                  <a:cxn ang="0">
                    <a:pos x="122" y="1118"/>
                  </a:cxn>
                  <a:cxn ang="0">
                    <a:pos x="110" y="1120"/>
                  </a:cxn>
                  <a:cxn ang="0">
                    <a:pos x="96" y="1122"/>
                  </a:cxn>
                  <a:cxn ang="0">
                    <a:pos x="3040" y="812"/>
                  </a:cxn>
                  <a:cxn ang="0">
                    <a:pos x="3040" y="812"/>
                  </a:cxn>
                  <a:cxn ang="0">
                    <a:pos x="3062" y="808"/>
                  </a:cxn>
                  <a:cxn ang="0">
                    <a:pos x="3084" y="800"/>
                  </a:cxn>
                  <a:cxn ang="0">
                    <a:pos x="3104" y="788"/>
                  </a:cxn>
                  <a:cxn ang="0">
                    <a:pos x="3124" y="772"/>
                  </a:cxn>
                  <a:cxn ang="0">
                    <a:pos x="176" y="0"/>
                  </a:cxn>
                </a:cxnLst>
                <a:rect l="0" t="0" r="r" b="b"/>
                <a:pathLst>
                  <a:path w="3124" h="1122">
                    <a:moveTo>
                      <a:pt x="176" y="0"/>
                    </a:moveTo>
                    <a:lnTo>
                      <a:pt x="0" y="18"/>
                    </a:lnTo>
                    <a:lnTo>
                      <a:pt x="0" y="18"/>
                    </a:lnTo>
                    <a:lnTo>
                      <a:pt x="14" y="18"/>
                    </a:lnTo>
                    <a:lnTo>
                      <a:pt x="28" y="20"/>
                    </a:lnTo>
                    <a:lnTo>
                      <a:pt x="40" y="22"/>
                    </a:lnTo>
                    <a:lnTo>
                      <a:pt x="54" y="26"/>
                    </a:lnTo>
                    <a:lnTo>
                      <a:pt x="68" y="30"/>
                    </a:lnTo>
                    <a:lnTo>
                      <a:pt x="80" y="38"/>
                    </a:lnTo>
                    <a:lnTo>
                      <a:pt x="106" y="54"/>
                    </a:lnTo>
                    <a:lnTo>
                      <a:pt x="130" y="74"/>
                    </a:lnTo>
                    <a:lnTo>
                      <a:pt x="154" y="100"/>
                    </a:lnTo>
                    <a:lnTo>
                      <a:pt x="176" y="130"/>
                    </a:lnTo>
                    <a:lnTo>
                      <a:pt x="198" y="164"/>
                    </a:lnTo>
                    <a:lnTo>
                      <a:pt x="218" y="202"/>
                    </a:lnTo>
                    <a:lnTo>
                      <a:pt x="238" y="244"/>
                    </a:lnTo>
                    <a:lnTo>
                      <a:pt x="254" y="288"/>
                    </a:lnTo>
                    <a:lnTo>
                      <a:pt x="270" y="336"/>
                    </a:lnTo>
                    <a:lnTo>
                      <a:pt x="282" y="386"/>
                    </a:lnTo>
                    <a:lnTo>
                      <a:pt x="294" y="438"/>
                    </a:lnTo>
                    <a:lnTo>
                      <a:pt x="302" y="492"/>
                    </a:lnTo>
                    <a:lnTo>
                      <a:pt x="308" y="548"/>
                    </a:lnTo>
                    <a:lnTo>
                      <a:pt x="308" y="548"/>
                    </a:lnTo>
                    <a:lnTo>
                      <a:pt x="312" y="604"/>
                    </a:lnTo>
                    <a:lnTo>
                      <a:pt x="312" y="660"/>
                    </a:lnTo>
                    <a:lnTo>
                      <a:pt x="310" y="714"/>
                    </a:lnTo>
                    <a:lnTo>
                      <a:pt x="306" y="764"/>
                    </a:lnTo>
                    <a:lnTo>
                      <a:pt x="300" y="814"/>
                    </a:lnTo>
                    <a:lnTo>
                      <a:pt x="290" y="860"/>
                    </a:lnTo>
                    <a:lnTo>
                      <a:pt x="280" y="904"/>
                    </a:lnTo>
                    <a:lnTo>
                      <a:pt x="266" y="944"/>
                    </a:lnTo>
                    <a:lnTo>
                      <a:pt x="250" y="982"/>
                    </a:lnTo>
                    <a:lnTo>
                      <a:pt x="234" y="1016"/>
                    </a:lnTo>
                    <a:lnTo>
                      <a:pt x="214" y="1046"/>
                    </a:lnTo>
                    <a:lnTo>
                      <a:pt x="194" y="1070"/>
                    </a:lnTo>
                    <a:lnTo>
                      <a:pt x="172" y="1090"/>
                    </a:lnTo>
                    <a:lnTo>
                      <a:pt x="160" y="1100"/>
                    </a:lnTo>
                    <a:lnTo>
                      <a:pt x="148" y="1106"/>
                    </a:lnTo>
                    <a:lnTo>
                      <a:pt x="134" y="1112"/>
                    </a:lnTo>
                    <a:lnTo>
                      <a:pt x="122" y="1118"/>
                    </a:lnTo>
                    <a:lnTo>
                      <a:pt x="110" y="1120"/>
                    </a:lnTo>
                    <a:lnTo>
                      <a:pt x="96" y="1122"/>
                    </a:lnTo>
                    <a:lnTo>
                      <a:pt x="3040" y="812"/>
                    </a:lnTo>
                    <a:lnTo>
                      <a:pt x="3040" y="812"/>
                    </a:lnTo>
                    <a:lnTo>
                      <a:pt x="3062" y="808"/>
                    </a:lnTo>
                    <a:lnTo>
                      <a:pt x="3084" y="800"/>
                    </a:lnTo>
                    <a:lnTo>
                      <a:pt x="3104" y="788"/>
                    </a:lnTo>
                    <a:lnTo>
                      <a:pt x="3124" y="772"/>
                    </a:lnTo>
                    <a:lnTo>
                      <a:pt x="17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02" name="Grupo 241"/>
            <p:cNvGrpSpPr/>
            <p:nvPr/>
          </p:nvGrpSpPr>
          <p:grpSpPr>
            <a:xfrm>
              <a:off x="2503717" y="3729872"/>
              <a:ext cx="2207270" cy="739937"/>
              <a:chOff x="2569030" y="2976837"/>
              <a:chExt cx="2207270" cy="739937"/>
            </a:xfrm>
          </p:grpSpPr>
          <p:sp>
            <p:nvSpPr>
              <p:cNvPr id="119" name="Forma libre 12"/>
              <p:cNvSpPr>
                <a:spLocks/>
              </p:cNvSpPr>
              <p:nvPr/>
            </p:nvSpPr>
            <p:spPr bwMode="auto">
              <a:xfrm>
                <a:off x="2569030" y="2982212"/>
                <a:ext cx="358323" cy="734562"/>
              </a:xfrm>
              <a:custGeom>
                <a:avLst/>
                <a:gdLst/>
                <a:ahLst/>
                <a:cxnLst>
                  <a:cxn ang="0">
                    <a:pos x="396" y="393"/>
                  </a:cxn>
                  <a:cxn ang="0">
                    <a:pos x="400" y="475"/>
                  </a:cxn>
                  <a:cxn ang="0">
                    <a:pos x="395" y="554"/>
                  </a:cxn>
                  <a:cxn ang="0">
                    <a:pos x="382" y="624"/>
                  </a:cxn>
                  <a:cxn ang="0">
                    <a:pos x="364" y="688"/>
                  </a:cxn>
                  <a:cxn ang="0">
                    <a:pos x="339" y="740"/>
                  </a:cxn>
                  <a:cxn ang="0">
                    <a:pos x="309" y="781"/>
                  </a:cxn>
                  <a:cxn ang="0">
                    <a:pos x="292" y="797"/>
                  </a:cxn>
                  <a:cxn ang="0">
                    <a:pos x="275" y="808"/>
                  </a:cxn>
                  <a:cxn ang="0">
                    <a:pos x="255" y="816"/>
                  </a:cxn>
                  <a:cxn ang="0">
                    <a:pos x="236" y="820"/>
                  </a:cxn>
                  <a:cxn ang="0">
                    <a:pos x="225" y="820"/>
                  </a:cxn>
                  <a:cxn ang="0">
                    <a:pos x="206" y="817"/>
                  </a:cxn>
                  <a:cxn ang="0">
                    <a:pos x="185" y="812"/>
                  </a:cxn>
                  <a:cxn ang="0">
                    <a:pos x="166" y="801"/>
                  </a:cxn>
                  <a:cxn ang="0">
                    <a:pos x="137" y="779"/>
                  </a:cxn>
                  <a:cxn ang="0">
                    <a:pos x="102" y="737"/>
                  </a:cxn>
                  <a:cxn ang="0">
                    <a:pos x="70" y="683"/>
                  </a:cxn>
                  <a:cxn ang="0">
                    <a:pos x="44" y="620"/>
                  </a:cxn>
                  <a:cxn ang="0">
                    <a:pos x="22" y="548"/>
                  </a:cxn>
                  <a:cxn ang="0">
                    <a:pos x="8" y="468"/>
                  </a:cxn>
                  <a:cxn ang="0">
                    <a:pos x="3" y="427"/>
                  </a:cxn>
                  <a:cxn ang="0">
                    <a:pos x="0" y="343"/>
                  </a:cxn>
                  <a:cxn ang="0">
                    <a:pos x="4" y="266"/>
                  </a:cxn>
                  <a:cxn ang="0">
                    <a:pos x="17" y="194"/>
                  </a:cxn>
                  <a:cxn ang="0">
                    <a:pos x="36" y="132"/>
                  </a:cxn>
                  <a:cxn ang="0">
                    <a:pos x="61" y="79"/>
                  </a:cxn>
                  <a:cxn ang="0">
                    <a:pos x="91" y="38"/>
                  </a:cxn>
                  <a:cxn ang="0">
                    <a:pos x="108" y="23"/>
                  </a:cxn>
                  <a:cxn ang="0">
                    <a:pos x="126" y="11"/>
                  </a:cxn>
                  <a:cxn ang="0">
                    <a:pos x="145" y="4"/>
                  </a:cxn>
                  <a:cxn ang="0">
                    <a:pos x="164" y="0"/>
                  </a:cxn>
                  <a:cxn ang="0">
                    <a:pos x="175" y="0"/>
                  </a:cxn>
                  <a:cxn ang="0">
                    <a:pos x="195" y="1"/>
                  </a:cxn>
                  <a:cxn ang="0">
                    <a:pos x="215" y="8"/>
                  </a:cxn>
                  <a:cxn ang="0">
                    <a:pos x="235" y="19"/>
                  </a:cxn>
                  <a:cxn ang="0">
                    <a:pos x="262" y="41"/>
                  </a:cxn>
                  <a:cxn ang="0">
                    <a:pos x="298" y="82"/>
                  </a:cxn>
                  <a:cxn ang="0">
                    <a:pos x="330" y="136"/>
                  </a:cxn>
                  <a:cxn ang="0">
                    <a:pos x="356" y="199"/>
                  </a:cxn>
                  <a:cxn ang="0">
                    <a:pos x="377" y="271"/>
                  </a:cxn>
                  <a:cxn ang="0">
                    <a:pos x="392" y="351"/>
                  </a:cxn>
                  <a:cxn ang="0">
                    <a:pos x="396" y="393"/>
                  </a:cxn>
                </a:cxnLst>
                <a:rect l="0" t="0" r="r" b="b"/>
                <a:pathLst>
                  <a:path w="400" h="820">
                    <a:moveTo>
                      <a:pt x="396" y="393"/>
                    </a:moveTo>
                    <a:lnTo>
                      <a:pt x="396" y="393"/>
                    </a:lnTo>
                    <a:lnTo>
                      <a:pt x="399" y="434"/>
                    </a:lnTo>
                    <a:lnTo>
                      <a:pt x="400" y="475"/>
                    </a:lnTo>
                    <a:lnTo>
                      <a:pt x="399" y="515"/>
                    </a:lnTo>
                    <a:lnTo>
                      <a:pt x="395" y="554"/>
                    </a:lnTo>
                    <a:lnTo>
                      <a:pt x="389" y="590"/>
                    </a:lnTo>
                    <a:lnTo>
                      <a:pt x="382" y="624"/>
                    </a:lnTo>
                    <a:lnTo>
                      <a:pt x="374" y="657"/>
                    </a:lnTo>
                    <a:lnTo>
                      <a:pt x="364" y="688"/>
                    </a:lnTo>
                    <a:lnTo>
                      <a:pt x="352" y="715"/>
                    </a:lnTo>
                    <a:lnTo>
                      <a:pt x="339" y="740"/>
                    </a:lnTo>
                    <a:lnTo>
                      <a:pt x="324" y="762"/>
                    </a:lnTo>
                    <a:lnTo>
                      <a:pt x="309" y="781"/>
                    </a:lnTo>
                    <a:lnTo>
                      <a:pt x="301" y="790"/>
                    </a:lnTo>
                    <a:lnTo>
                      <a:pt x="292" y="797"/>
                    </a:lnTo>
                    <a:lnTo>
                      <a:pt x="283" y="802"/>
                    </a:lnTo>
                    <a:lnTo>
                      <a:pt x="275" y="808"/>
                    </a:lnTo>
                    <a:lnTo>
                      <a:pt x="265" y="813"/>
                    </a:lnTo>
                    <a:lnTo>
                      <a:pt x="255" y="816"/>
                    </a:lnTo>
                    <a:lnTo>
                      <a:pt x="246" y="819"/>
                    </a:lnTo>
                    <a:lnTo>
                      <a:pt x="236" y="820"/>
                    </a:lnTo>
                    <a:lnTo>
                      <a:pt x="236" y="820"/>
                    </a:lnTo>
                    <a:lnTo>
                      <a:pt x="225" y="820"/>
                    </a:lnTo>
                    <a:lnTo>
                      <a:pt x="215" y="820"/>
                    </a:lnTo>
                    <a:lnTo>
                      <a:pt x="206" y="817"/>
                    </a:lnTo>
                    <a:lnTo>
                      <a:pt x="195" y="814"/>
                    </a:lnTo>
                    <a:lnTo>
                      <a:pt x="185" y="812"/>
                    </a:lnTo>
                    <a:lnTo>
                      <a:pt x="175" y="806"/>
                    </a:lnTo>
                    <a:lnTo>
                      <a:pt x="166" y="801"/>
                    </a:lnTo>
                    <a:lnTo>
                      <a:pt x="156" y="794"/>
                    </a:lnTo>
                    <a:lnTo>
                      <a:pt x="137" y="779"/>
                    </a:lnTo>
                    <a:lnTo>
                      <a:pt x="119" y="759"/>
                    </a:lnTo>
                    <a:lnTo>
                      <a:pt x="102" y="737"/>
                    </a:lnTo>
                    <a:lnTo>
                      <a:pt x="86" y="711"/>
                    </a:lnTo>
                    <a:lnTo>
                      <a:pt x="70" y="683"/>
                    </a:lnTo>
                    <a:lnTo>
                      <a:pt x="57" y="653"/>
                    </a:lnTo>
                    <a:lnTo>
                      <a:pt x="44" y="620"/>
                    </a:lnTo>
                    <a:lnTo>
                      <a:pt x="32" y="584"/>
                    </a:lnTo>
                    <a:lnTo>
                      <a:pt x="22" y="548"/>
                    </a:lnTo>
                    <a:lnTo>
                      <a:pt x="14" y="508"/>
                    </a:lnTo>
                    <a:lnTo>
                      <a:pt x="8" y="468"/>
                    </a:lnTo>
                    <a:lnTo>
                      <a:pt x="3" y="427"/>
                    </a:lnTo>
                    <a:lnTo>
                      <a:pt x="3" y="427"/>
                    </a:lnTo>
                    <a:lnTo>
                      <a:pt x="0" y="384"/>
                    </a:lnTo>
                    <a:lnTo>
                      <a:pt x="0" y="343"/>
                    </a:lnTo>
                    <a:lnTo>
                      <a:pt x="1" y="304"/>
                    </a:lnTo>
                    <a:lnTo>
                      <a:pt x="4" y="266"/>
                    </a:lnTo>
                    <a:lnTo>
                      <a:pt x="10" y="228"/>
                    </a:lnTo>
                    <a:lnTo>
                      <a:pt x="17" y="194"/>
                    </a:lnTo>
                    <a:lnTo>
                      <a:pt x="25" y="162"/>
                    </a:lnTo>
                    <a:lnTo>
                      <a:pt x="36" y="132"/>
                    </a:lnTo>
                    <a:lnTo>
                      <a:pt x="47" y="104"/>
                    </a:lnTo>
                    <a:lnTo>
                      <a:pt x="61" y="79"/>
                    </a:lnTo>
                    <a:lnTo>
                      <a:pt x="74" y="57"/>
                    </a:lnTo>
                    <a:lnTo>
                      <a:pt x="91" y="38"/>
                    </a:lnTo>
                    <a:lnTo>
                      <a:pt x="99" y="30"/>
                    </a:lnTo>
                    <a:lnTo>
                      <a:pt x="108" y="23"/>
                    </a:lnTo>
                    <a:lnTo>
                      <a:pt x="116" y="16"/>
                    </a:lnTo>
                    <a:lnTo>
                      <a:pt x="126" y="11"/>
                    </a:lnTo>
                    <a:lnTo>
                      <a:pt x="135" y="6"/>
                    </a:lnTo>
                    <a:lnTo>
                      <a:pt x="145" y="4"/>
                    </a:lnTo>
                    <a:lnTo>
                      <a:pt x="155" y="1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75" y="0"/>
                    </a:lnTo>
                    <a:lnTo>
                      <a:pt x="185" y="0"/>
                    </a:lnTo>
                    <a:lnTo>
                      <a:pt x="195" y="1"/>
                    </a:lnTo>
                    <a:lnTo>
                      <a:pt x="204" y="4"/>
                    </a:lnTo>
                    <a:lnTo>
                      <a:pt x="215" y="8"/>
                    </a:lnTo>
                    <a:lnTo>
                      <a:pt x="225" y="13"/>
                    </a:lnTo>
                    <a:lnTo>
                      <a:pt x="235" y="19"/>
                    </a:lnTo>
                    <a:lnTo>
                      <a:pt x="244" y="24"/>
                    </a:lnTo>
                    <a:lnTo>
                      <a:pt x="262" y="41"/>
                    </a:lnTo>
                    <a:lnTo>
                      <a:pt x="280" y="60"/>
                    </a:lnTo>
                    <a:lnTo>
                      <a:pt x="298" y="82"/>
                    </a:lnTo>
                    <a:lnTo>
                      <a:pt x="315" y="107"/>
                    </a:lnTo>
                    <a:lnTo>
                      <a:pt x="330" y="136"/>
                    </a:lnTo>
                    <a:lnTo>
                      <a:pt x="344" y="166"/>
                    </a:lnTo>
                    <a:lnTo>
                      <a:pt x="356" y="199"/>
                    </a:lnTo>
                    <a:lnTo>
                      <a:pt x="367" y="234"/>
                    </a:lnTo>
                    <a:lnTo>
                      <a:pt x="377" y="271"/>
                    </a:lnTo>
                    <a:lnTo>
                      <a:pt x="385" y="310"/>
                    </a:lnTo>
                    <a:lnTo>
                      <a:pt x="392" y="351"/>
                    </a:lnTo>
                    <a:lnTo>
                      <a:pt x="396" y="393"/>
                    </a:lnTo>
                    <a:lnTo>
                      <a:pt x="396" y="393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0" name="Forma libre 13"/>
              <p:cNvSpPr>
                <a:spLocks/>
              </p:cNvSpPr>
              <p:nvPr/>
            </p:nvSpPr>
            <p:spPr bwMode="auto">
              <a:xfrm>
                <a:off x="2581572" y="3118375"/>
                <a:ext cx="232910" cy="476569"/>
              </a:xfrm>
              <a:custGeom>
                <a:avLst/>
                <a:gdLst/>
                <a:ahLst/>
                <a:cxnLst>
                  <a:cxn ang="0">
                    <a:pos x="258" y="257"/>
                  </a:cxn>
                  <a:cxn ang="0">
                    <a:pos x="261" y="310"/>
                  </a:cxn>
                  <a:cxn ang="0">
                    <a:pos x="256" y="361"/>
                  </a:cxn>
                  <a:cxn ang="0">
                    <a:pos x="250" y="407"/>
                  </a:cxn>
                  <a:cxn ang="0">
                    <a:pos x="237" y="448"/>
                  </a:cxn>
                  <a:cxn ang="0">
                    <a:pos x="221" y="483"/>
                  </a:cxn>
                  <a:cxn ang="0">
                    <a:pos x="201" y="509"/>
                  </a:cxn>
                  <a:cxn ang="0">
                    <a:pos x="178" y="527"/>
                  </a:cxn>
                  <a:cxn ang="0">
                    <a:pos x="153" y="534"/>
                  </a:cxn>
                  <a:cxn ang="0">
                    <a:pos x="139" y="534"/>
                  </a:cxn>
                  <a:cxn ang="0">
                    <a:pos x="114" y="526"/>
                  </a:cxn>
                  <a:cxn ang="0">
                    <a:pos x="89" y="508"/>
                  </a:cxn>
                  <a:cxn ang="0">
                    <a:pos x="66" y="480"/>
                  </a:cxn>
                  <a:cxn ang="0">
                    <a:pos x="45" y="446"/>
                  </a:cxn>
                  <a:cxn ang="0">
                    <a:pos x="29" y="404"/>
                  </a:cxn>
                  <a:cxn ang="0">
                    <a:pos x="15" y="357"/>
                  </a:cxn>
                  <a:cxn ang="0">
                    <a:pos x="5" y="305"/>
                  </a:cxn>
                  <a:cxn ang="0">
                    <a:pos x="1" y="279"/>
                  </a:cxn>
                  <a:cxn ang="0">
                    <a:pos x="0" y="225"/>
                  </a:cxn>
                  <a:cxn ang="0">
                    <a:pos x="3" y="174"/>
                  </a:cxn>
                  <a:cxn ang="0">
                    <a:pos x="11" y="127"/>
                  </a:cxn>
                  <a:cxn ang="0">
                    <a:pos x="23" y="86"/>
                  </a:cxn>
                  <a:cxn ang="0">
                    <a:pos x="40" y="53"/>
                  </a:cxn>
                  <a:cxn ang="0">
                    <a:pos x="59" y="25"/>
                  </a:cxn>
                  <a:cxn ang="0">
                    <a:pos x="81" y="8"/>
                  </a:cxn>
                  <a:cxn ang="0">
                    <a:pos x="107" y="0"/>
                  </a:cxn>
                  <a:cxn ang="0">
                    <a:pos x="120" y="0"/>
                  </a:cxn>
                  <a:cxn ang="0">
                    <a:pos x="146" y="8"/>
                  </a:cxn>
                  <a:cxn ang="0">
                    <a:pos x="171" y="28"/>
                  </a:cxn>
                  <a:cxn ang="0">
                    <a:pos x="193" y="54"/>
                  </a:cxn>
                  <a:cxn ang="0">
                    <a:pos x="214" y="88"/>
                  </a:cxn>
                  <a:cxn ang="0">
                    <a:pos x="232" y="130"/>
                  </a:cxn>
                  <a:cxn ang="0">
                    <a:pos x="245" y="177"/>
                  </a:cxn>
                  <a:cxn ang="0">
                    <a:pos x="255" y="229"/>
                  </a:cxn>
                  <a:cxn ang="0">
                    <a:pos x="258" y="257"/>
                  </a:cxn>
                </a:cxnLst>
                <a:rect l="0" t="0" r="r" b="b"/>
                <a:pathLst>
                  <a:path w="261" h="534">
                    <a:moveTo>
                      <a:pt x="258" y="257"/>
                    </a:moveTo>
                    <a:lnTo>
                      <a:pt x="258" y="257"/>
                    </a:lnTo>
                    <a:lnTo>
                      <a:pt x="259" y="284"/>
                    </a:lnTo>
                    <a:lnTo>
                      <a:pt x="261" y="310"/>
                    </a:lnTo>
                    <a:lnTo>
                      <a:pt x="259" y="337"/>
                    </a:lnTo>
                    <a:lnTo>
                      <a:pt x="256" y="361"/>
                    </a:lnTo>
                    <a:lnTo>
                      <a:pt x="254" y="385"/>
                    </a:lnTo>
                    <a:lnTo>
                      <a:pt x="250" y="407"/>
                    </a:lnTo>
                    <a:lnTo>
                      <a:pt x="244" y="429"/>
                    </a:lnTo>
                    <a:lnTo>
                      <a:pt x="237" y="448"/>
                    </a:lnTo>
                    <a:lnTo>
                      <a:pt x="229" y="466"/>
                    </a:lnTo>
                    <a:lnTo>
                      <a:pt x="221" y="483"/>
                    </a:lnTo>
                    <a:lnTo>
                      <a:pt x="211" y="497"/>
                    </a:lnTo>
                    <a:lnTo>
                      <a:pt x="201" y="509"/>
                    </a:lnTo>
                    <a:lnTo>
                      <a:pt x="190" y="519"/>
                    </a:lnTo>
                    <a:lnTo>
                      <a:pt x="178" y="527"/>
                    </a:lnTo>
                    <a:lnTo>
                      <a:pt x="165" y="531"/>
                    </a:lnTo>
                    <a:lnTo>
                      <a:pt x="153" y="534"/>
                    </a:lnTo>
                    <a:lnTo>
                      <a:pt x="153" y="534"/>
                    </a:lnTo>
                    <a:lnTo>
                      <a:pt x="139" y="534"/>
                    </a:lnTo>
                    <a:lnTo>
                      <a:pt x="127" y="531"/>
                    </a:lnTo>
                    <a:lnTo>
                      <a:pt x="114" y="526"/>
                    </a:lnTo>
                    <a:lnTo>
                      <a:pt x="102" y="517"/>
                    </a:lnTo>
                    <a:lnTo>
                      <a:pt x="89" y="508"/>
                    </a:lnTo>
                    <a:lnTo>
                      <a:pt x="77" y="495"/>
                    </a:lnTo>
                    <a:lnTo>
                      <a:pt x="66" y="480"/>
                    </a:lnTo>
                    <a:lnTo>
                      <a:pt x="55" y="464"/>
                    </a:lnTo>
                    <a:lnTo>
                      <a:pt x="45" y="446"/>
                    </a:lnTo>
                    <a:lnTo>
                      <a:pt x="37" y="426"/>
                    </a:lnTo>
                    <a:lnTo>
                      <a:pt x="29" y="404"/>
                    </a:lnTo>
                    <a:lnTo>
                      <a:pt x="20" y="381"/>
                    </a:lnTo>
                    <a:lnTo>
                      <a:pt x="15" y="357"/>
                    </a:lnTo>
                    <a:lnTo>
                      <a:pt x="9" y="333"/>
                    </a:lnTo>
                    <a:lnTo>
                      <a:pt x="5" y="305"/>
                    </a:lnTo>
                    <a:lnTo>
                      <a:pt x="1" y="279"/>
                    </a:lnTo>
                    <a:lnTo>
                      <a:pt x="1" y="279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1" y="199"/>
                    </a:lnTo>
                    <a:lnTo>
                      <a:pt x="3" y="174"/>
                    </a:lnTo>
                    <a:lnTo>
                      <a:pt x="7" y="149"/>
                    </a:lnTo>
                    <a:lnTo>
                      <a:pt x="11" y="127"/>
                    </a:lnTo>
                    <a:lnTo>
                      <a:pt x="16" y="106"/>
                    </a:lnTo>
                    <a:lnTo>
                      <a:pt x="23" y="86"/>
                    </a:lnTo>
                    <a:lnTo>
                      <a:pt x="30" y="68"/>
                    </a:lnTo>
                    <a:lnTo>
                      <a:pt x="40" y="53"/>
                    </a:lnTo>
                    <a:lnTo>
                      <a:pt x="48" y="37"/>
                    </a:lnTo>
                    <a:lnTo>
                      <a:pt x="59" y="25"/>
                    </a:lnTo>
                    <a:lnTo>
                      <a:pt x="70" y="15"/>
                    </a:lnTo>
                    <a:lnTo>
                      <a:pt x="81" y="8"/>
                    </a:lnTo>
                    <a:lnTo>
                      <a:pt x="94" y="3"/>
                    </a:lnTo>
                    <a:lnTo>
                      <a:pt x="107" y="0"/>
                    </a:lnTo>
                    <a:lnTo>
                      <a:pt x="107" y="0"/>
                    </a:lnTo>
                    <a:lnTo>
                      <a:pt x="120" y="0"/>
                    </a:lnTo>
                    <a:lnTo>
                      <a:pt x="134" y="3"/>
                    </a:lnTo>
                    <a:lnTo>
                      <a:pt x="146" y="8"/>
                    </a:lnTo>
                    <a:lnTo>
                      <a:pt x="158" y="17"/>
                    </a:lnTo>
                    <a:lnTo>
                      <a:pt x="171" y="28"/>
                    </a:lnTo>
                    <a:lnTo>
                      <a:pt x="182" y="40"/>
                    </a:lnTo>
                    <a:lnTo>
                      <a:pt x="193" y="54"/>
                    </a:lnTo>
                    <a:lnTo>
                      <a:pt x="204" y="71"/>
                    </a:lnTo>
                    <a:lnTo>
                      <a:pt x="214" y="88"/>
                    </a:lnTo>
                    <a:lnTo>
                      <a:pt x="223" y="109"/>
                    </a:lnTo>
                    <a:lnTo>
                      <a:pt x="232" y="130"/>
                    </a:lnTo>
                    <a:lnTo>
                      <a:pt x="238" y="153"/>
                    </a:lnTo>
                    <a:lnTo>
                      <a:pt x="245" y="177"/>
                    </a:lnTo>
                    <a:lnTo>
                      <a:pt x="251" y="203"/>
                    </a:lnTo>
                    <a:lnTo>
                      <a:pt x="255" y="229"/>
                    </a:lnTo>
                    <a:lnTo>
                      <a:pt x="258" y="257"/>
                    </a:lnTo>
                    <a:lnTo>
                      <a:pt x="258" y="257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1" name="Forma libre 14"/>
              <p:cNvSpPr>
                <a:spLocks/>
              </p:cNvSpPr>
              <p:nvPr/>
            </p:nvSpPr>
            <p:spPr bwMode="auto">
              <a:xfrm>
                <a:off x="2678319" y="3114792"/>
                <a:ext cx="175578" cy="480152"/>
              </a:xfrm>
              <a:custGeom>
                <a:avLst/>
                <a:gdLst/>
                <a:ahLst/>
                <a:cxnLst>
                  <a:cxn ang="0">
                    <a:pos x="89" y="534"/>
                  </a:cxn>
                  <a:cxn ang="0">
                    <a:pos x="114" y="527"/>
                  </a:cxn>
                  <a:cxn ang="0">
                    <a:pos x="137" y="509"/>
                  </a:cxn>
                  <a:cxn ang="0">
                    <a:pos x="156" y="483"/>
                  </a:cxn>
                  <a:cxn ang="0">
                    <a:pos x="173" y="448"/>
                  </a:cxn>
                  <a:cxn ang="0">
                    <a:pos x="185" y="407"/>
                  </a:cxn>
                  <a:cxn ang="0">
                    <a:pos x="192" y="361"/>
                  </a:cxn>
                  <a:cxn ang="0">
                    <a:pos x="196" y="310"/>
                  </a:cxn>
                  <a:cxn ang="0">
                    <a:pos x="194" y="257"/>
                  </a:cxn>
                  <a:cxn ang="0">
                    <a:pos x="191" y="229"/>
                  </a:cxn>
                  <a:cxn ang="0">
                    <a:pos x="181" y="177"/>
                  </a:cxn>
                  <a:cxn ang="0">
                    <a:pos x="167" y="130"/>
                  </a:cxn>
                  <a:cxn ang="0">
                    <a:pos x="149" y="88"/>
                  </a:cxn>
                  <a:cxn ang="0">
                    <a:pos x="129" y="54"/>
                  </a:cxn>
                  <a:cxn ang="0">
                    <a:pos x="107" y="28"/>
                  </a:cxn>
                  <a:cxn ang="0">
                    <a:pos x="82" y="8"/>
                  </a:cxn>
                  <a:cxn ang="0">
                    <a:pos x="56" y="0"/>
                  </a:cxn>
                  <a:cxn ang="0">
                    <a:pos x="0" y="4"/>
                  </a:cxn>
                  <a:cxn ang="0">
                    <a:pos x="13" y="4"/>
                  </a:cxn>
                  <a:cxn ang="0">
                    <a:pos x="39" y="12"/>
                  </a:cxn>
                  <a:cxn ang="0">
                    <a:pos x="64" y="32"/>
                  </a:cxn>
                  <a:cxn ang="0">
                    <a:pos x="86" y="58"/>
                  </a:cxn>
                  <a:cxn ang="0">
                    <a:pos x="107" y="92"/>
                  </a:cxn>
                  <a:cxn ang="0">
                    <a:pos x="125" y="134"/>
                  </a:cxn>
                  <a:cxn ang="0">
                    <a:pos x="138" y="181"/>
                  </a:cxn>
                  <a:cxn ang="0">
                    <a:pos x="148" y="233"/>
                  </a:cxn>
                  <a:cxn ang="0">
                    <a:pos x="151" y="261"/>
                  </a:cxn>
                  <a:cxn ang="0">
                    <a:pos x="154" y="314"/>
                  </a:cxn>
                  <a:cxn ang="0">
                    <a:pos x="149" y="365"/>
                  </a:cxn>
                  <a:cxn ang="0">
                    <a:pos x="143" y="411"/>
                  </a:cxn>
                  <a:cxn ang="0">
                    <a:pos x="130" y="452"/>
                  </a:cxn>
                  <a:cxn ang="0">
                    <a:pos x="114" y="487"/>
                  </a:cxn>
                  <a:cxn ang="0">
                    <a:pos x="94" y="513"/>
                  </a:cxn>
                  <a:cxn ang="0">
                    <a:pos x="71" y="531"/>
                  </a:cxn>
                  <a:cxn ang="0">
                    <a:pos x="46" y="538"/>
                  </a:cxn>
                </a:cxnLst>
                <a:rect l="0" t="0" r="r" b="b"/>
                <a:pathLst>
                  <a:path w="196" h="538">
                    <a:moveTo>
                      <a:pt x="89" y="534"/>
                    </a:moveTo>
                    <a:lnTo>
                      <a:pt x="89" y="534"/>
                    </a:lnTo>
                    <a:lnTo>
                      <a:pt x="101" y="531"/>
                    </a:lnTo>
                    <a:lnTo>
                      <a:pt x="114" y="527"/>
                    </a:lnTo>
                    <a:lnTo>
                      <a:pt x="126" y="519"/>
                    </a:lnTo>
                    <a:lnTo>
                      <a:pt x="137" y="509"/>
                    </a:lnTo>
                    <a:lnTo>
                      <a:pt x="147" y="496"/>
                    </a:lnTo>
                    <a:lnTo>
                      <a:pt x="156" y="483"/>
                    </a:lnTo>
                    <a:lnTo>
                      <a:pt x="165" y="466"/>
                    </a:lnTo>
                    <a:lnTo>
                      <a:pt x="173" y="448"/>
                    </a:lnTo>
                    <a:lnTo>
                      <a:pt x="180" y="429"/>
                    </a:lnTo>
                    <a:lnTo>
                      <a:pt x="185" y="407"/>
                    </a:lnTo>
                    <a:lnTo>
                      <a:pt x="189" y="385"/>
                    </a:lnTo>
                    <a:lnTo>
                      <a:pt x="192" y="361"/>
                    </a:lnTo>
                    <a:lnTo>
                      <a:pt x="195" y="337"/>
                    </a:lnTo>
                    <a:lnTo>
                      <a:pt x="196" y="310"/>
                    </a:lnTo>
                    <a:lnTo>
                      <a:pt x="195" y="283"/>
                    </a:lnTo>
                    <a:lnTo>
                      <a:pt x="194" y="257"/>
                    </a:lnTo>
                    <a:lnTo>
                      <a:pt x="194" y="257"/>
                    </a:lnTo>
                    <a:lnTo>
                      <a:pt x="191" y="229"/>
                    </a:lnTo>
                    <a:lnTo>
                      <a:pt x="187" y="203"/>
                    </a:lnTo>
                    <a:lnTo>
                      <a:pt x="181" y="177"/>
                    </a:lnTo>
                    <a:lnTo>
                      <a:pt x="174" y="153"/>
                    </a:lnTo>
                    <a:lnTo>
                      <a:pt x="167" y="130"/>
                    </a:lnTo>
                    <a:lnTo>
                      <a:pt x="159" y="109"/>
                    </a:lnTo>
                    <a:lnTo>
                      <a:pt x="149" y="88"/>
                    </a:lnTo>
                    <a:lnTo>
                      <a:pt x="140" y="70"/>
                    </a:lnTo>
                    <a:lnTo>
                      <a:pt x="129" y="54"/>
                    </a:lnTo>
                    <a:lnTo>
                      <a:pt x="118" y="40"/>
                    </a:lnTo>
                    <a:lnTo>
                      <a:pt x="107" y="28"/>
                    </a:lnTo>
                    <a:lnTo>
                      <a:pt x="94" y="17"/>
                    </a:lnTo>
                    <a:lnTo>
                      <a:pt x="82" y="8"/>
                    </a:lnTo>
                    <a:lnTo>
                      <a:pt x="69" y="3"/>
                    </a:lnTo>
                    <a:lnTo>
                      <a:pt x="56" y="0"/>
                    </a:lnTo>
                    <a:lnTo>
                      <a:pt x="43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3" y="4"/>
                    </a:lnTo>
                    <a:lnTo>
                      <a:pt x="27" y="7"/>
                    </a:lnTo>
                    <a:lnTo>
                      <a:pt x="39" y="12"/>
                    </a:lnTo>
                    <a:lnTo>
                      <a:pt x="51" y="21"/>
                    </a:lnTo>
                    <a:lnTo>
                      <a:pt x="64" y="32"/>
                    </a:lnTo>
                    <a:lnTo>
                      <a:pt x="75" y="44"/>
                    </a:lnTo>
                    <a:lnTo>
                      <a:pt x="86" y="58"/>
                    </a:lnTo>
                    <a:lnTo>
                      <a:pt x="97" y="75"/>
                    </a:lnTo>
                    <a:lnTo>
                      <a:pt x="107" y="92"/>
                    </a:lnTo>
                    <a:lnTo>
                      <a:pt x="116" y="113"/>
                    </a:lnTo>
                    <a:lnTo>
                      <a:pt x="125" y="134"/>
                    </a:lnTo>
                    <a:lnTo>
                      <a:pt x="131" y="157"/>
                    </a:lnTo>
                    <a:lnTo>
                      <a:pt x="138" y="181"/>
                    </a:lnTo>
                    <a:lnTo>
                      <a:pt x="144" y="207"/>
                    </a:lnTo>
                    <a:lnTo>
                      <a:pt x="148" y="233"/>
                    </a:lnTo>
                    <a:lnTo>
                      <a:pt x="151" y="261"/>
                    </a:lnTo>
                    <a:lnTo>
                      <a:pt x="151" y="261"/>
                    </a:lnTo>
                    <a:lnTo>
                      <a:pt x="152" y="288"/>
                    </a:lnTo>
                    <a:lnTo>
                      <a:pt x="154" y="314"/>
                    </a:lnTo>
                    <a:lnTo>
                      <a:pt x="152" y="341"/>
                    </a:lnTo>
                    <a:lnTo>
                      <a:pt x="149" y="365"/>
                    </a:lnTo>
                    <a:lnTo>
                      <a:pt x="147" y="389"/>
                    </a:lnTo>
                    <a:lnTo>
                      <a:pt x="143" y="411"/>
                    </a:lnTo>
                    <a:lnTo>
                      <a:pt x="137" y="433"/>
                    </a:lnTo>
                    <a:lnTo>
                      <a:pt x="130" y="452"/>
                    </a:lnTo>
                    <a:lnTo>
                      <a:pt x="122" y="470"/>
                    </a:lnTo>
                    <a:lnTo>
                      <a:pt x="114" y="487"/>
                    </a:lnTo>
                    <a:lnTo>
                      <a:pt x="104" y="501"/>
                    </a:lnTo>
                    <a:lnTo>
                      <a:pt x="94" y="513"/>
                    </a:lnTo>
                    <a:lnTo>
                      <a:pt x="83" y="523"/>
                    </a:lnTo>
                    <a:lnTo>
                      <a:pt x="71" y="531"/>
                    </a:lnTo>
                    <a:lnTo>
                      <a:pt x="58" y="535"/>
                    </a:lnTo>
                    <a:lnTo>
                      <a:pt x="46" y="538"/>
                    </a:lnTo>
                    <a:lnTo>
                      <a:pt x="89" y="534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22" name="Forma libre 15"/>
              <p:cNvSpPr>
                <a:spLocks/>
              </p:cNvSpPr>
              <p:nvPr/>
            </p:nvSpPr>
            <p:spPr bwMode="auto">
              <a:xfrm>
                <a:off x="2715942" y="2976837"/>
                <a:ext cx="2060358" cy="739937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11" y="6"/>
                  </a:cxn>
                  <a:cxn ang="0">
                    <a:pos x="21" y="6"/>
                  </a:cxn>
                  <a:cxn ang="0">
                    <a:pos x="31" y="7"/>
                  </a:cxn>
                  <a:cxn ang="0">
                    <a:pos x="40" y="10"/>
                  </a:cxn>
                  <a:cxn ang="0">
                    <a:pos x="51" y="14"/>
                  </a:cxn>
                  <a:cxn ang="0">
                    <a:pos x="61" y="19"/>
                  </a:cxn>
                  <a:cxn ang="0">
                    <a:pos x="71" y="25"/>
                  </a:cxn>
                  <a:cxn ang="0">
                    <a:pos x="80" y="30"/>
                  </a:cxn>
                  <a:cxn ang="0">
                    <a:pos x="98" y="47"/>
                  </a:cxn>
                  <a:cxn ang="0">
                    <a:pos x="116" y="66"/>
                  </a:cxn>
                  <a:cxn ang="0">
                    <a:pos x="134" y="88"/>
                  </a:cxn>
                  <a:cxn ang="0">
                    <a:pos x="151" y="113"/>
                  </a:cxn>
                  <a:cxn ang="0">
                    <a:pos x="166" y="142"/>
                  </a:cxn>
                  <a:cxn ang="0">
                    <a:pos x="180" y="172"/>
                  </a:cxn>
                  <a:cxn ang="0">
                    <a:pos x="192" y="205"/>
                  </a:cxn>
                  <a:cxn ang="0">
                    <a:pos x="203" y="240"/>
                  </a:cxn>
                  <a:cxn ang="0">
                    <a:pos x="213" y="277"/>
                  </a:cxn>
                  <a:cxn ang="0">
                    <a:pos x="221" y="316"/>
                  </a:cxn>
                  <a:cxn ang="0">
                    <a:pos x="228" y="357"/>
                  </a:cxn>
                  <a:cxn ang="0">
                    <a:pos x="232" y="399"/>
                  </a:cxn>
                  <a:cxn ang="0">
                    <a:pos x="232" y="399"/>
                  </a:cxn>
                  <a:cxn ang="0">
                    <a:pos x="235" y="440"/>
                  </a:cxn>
                  <a:cxn ang="0">
                    <a:pos x="236" y="481"/>
                  </a:cxn>
                  <a:cxn ang="0">
                    <a:pos x="235" y="521"/>
                  </a:cxn>
                  <a:cxn ang="0">
                    <a:pos x="231" y="560"/>
                  </a:cxn>
                  <a:cxn ang="0">
                    <a:pos x="225" y="596"/>
                  </a:cxn>
                  <a:cxn ang="0">
                    <a:pos x="218" y="630"/>
                  </a:cxn>
                  <a:cxn ang="0">
                    <a:pos x="210" y="663"/>
                  </a:cxn>
                  <a:cxn ang="0">
                    <a:pos x="200" y="694"/>
                  </a:cxn>
                  <a:cxn ang="0">
                    <a:pos x="188" y="721"/>
                  </a:cxn>
                  <a:cxn ang="0">
                    <a:pos x="175" y="746"/>
                  </a:cxn>
                  <a:cxn ang="0">
                    <a:pos x="160" y="768"/>
                  </a:cxn>
                  <a:cxn ang="0">
                    <a:pos x="145" y="787"/>
                  </a:cxn>
                  <a:cxn ang="0">
                    <a:pos x="137" y="796"/>
                  </a:cxn>
                  <a:cxn ang="0">
                    <a:pos x="128" y="803"/>
                  </a:cxn>
                  <a:cxn ang="0">
                    <a:pos x="119" y="808"/>
                  </a:cxn>
                  <a:cxn ang="0">
                    <a:pos x="111" y="814"/>
                  </a:cxn>
                  <a:cxn ang="0">
                    <a:pos x="101" y="819"/>
                  </a:cxn>
                  <a:cxn ang="0">
                    <a:pos x="91" y="822"/>
                  </a:cxn>
                  <a:cxn ang="0">
                    <a:pos x="82" y="825"/>
                  </a:cxn>
                  <a:cxn ang="0">
                    <a:pos x="72" y="826"/>
                  </a:cxn>
                  <a:cxn ang="0">
                    <a:pos x="2296" y="592"/>
                  </a:cxn>
                  <a:cxn ang="0">
                    <a:pos x="2296" y="592"/>
                  </a:cxn>
                  <a:cxn ang="0">
                    <a:pos x="2300" y="590"/>
                  </a:cxn>
                  <a:cxn ang="0">
                    <a:pos x="46" y="0"/>
                  </a:cxn>
                </a:cxnLst>
                <a:rect l="0" t="0" r="r" b="b"/>
                <a:pathLst>
                  <a:path w="2300" h="826">
                    <a:moveTo>
                      <a:pt x="46" y="0"/>
                    </a:moveTo>
                    <a:lnTo>
                      <a:pt x="0" y="6"/>
                    </a:lnTo>
                    <a:lnTo>
                      <a:pt x="0" y="6"/>
                    </a:lnTo>
                    <a:lnTo>
                      <a:pt x="11" y="6"/>
                    </a:lnTo>
                    <a:lnTo>
                      <a:pt x="21" y="6"/>
                    </a:lnTo>
                    <a:lnTo>
                      <a:pt x="31" y="7"/>
                    </a:lnTo>
                    <a:lnTo>
                      <a:pt x="40" y="10"/>
                    </a:lnTo>
                    <a:lnTo>
                      <a:pt x="51" y="14"/>
                    </a:lnTo>
                    <a:lnTo>
                      <a:pt x="61" y="19"/>
                    </a:lnTo>
                    <a:lnTo>
                      <a:pt x="71" y="25"/>
                    </a:lnTo>
                    <a:lnTo>
                      <a:pt x="80" y="30"/>
                    </a:lnTo>
                    <a:lnTo>
                      <a:pt x="98" y="47"/>
                    </a:lnTo>
                    <a:lnTo>
                      <a:pt x="116" y="66"/>
                    </a:lnTo>
                    <a:lnTo>
                      <a:pt x="134" y="88"/>
                    </a:lnTo>
                    <a:lnTo>
                      <a:pt x="151" y="113"/>
                    </a:lnTo>
                    <a:lnTo>
                      <a:pt x="166" y="142"/>
                    </a:lnTo>
                    <a:lnTo>
                      <a:pt x="180" y="172"/>
                    </a:lnTo>
                    <a:lnTo>
                      <a:pt x="192" y="205"/>
                    </a:lnTo>
                    <a:lnTo>
                      <a:pt x="203" y="240"/>
                    </a:lnTo>
                    <a:lnTo>
                      <a:pt x="213" y="277"/>
                    </a:lnTo>
                    <a:lnTo>
                      <a:pt x="221" y="316"/>
                    </a:lnTo>
                    <a:lnTo>
                      <a:pt x="228" y="357"/>
                    </a:lnTo>
                    <a:lnTo>
                      <a:pt x="232" y="399"/>
                    </a:lnTo>
                    <a:lnTo>
                      <a:pt x="232" y="399"/>
                    </a:lnTo>
                    <a:lnTo>
                      <a:pt x="235" y="440"/>
                    </a:lnTo>
                    <a:lnTo>
                      <a:pt x="236" y="481"/>
                    </a:lnTo>
                    <a:lnTo>
                      <a:pt x="235" y="521"/>
                    </a:lnTo>
                    <a:lnTo>
                      <a:pt x="231" y="560"/>
                    </a:lnTo>
                    <a:lnTo>
                      <a:pt x="225" y="596"/>
                    </a:lnTo>
                    <a:lnTo>
                      <a:pt x="218" y="630"/>
                    </a:lnTo>
                    <a:lnTo>
                      <a:pt x="210" y="663"/>
                    </a:lnTo>
                    <a:lnTo>
                      <a:pt x="200" y="694"/>
                    </a:lnTo>
                    <a:lnTo>
                      <a:pt x="188" y="721"/>
                    </a:lnTo>
                    <a:lnTo>
                      <a:pt x="175" y="746"/>
                    </a:lnTo>
                    <a:lnTo>
                      <a:pt x="160" y="768"/>
                    </a:lnTo>
                    <a:lnTo>
                      <a:pt x="145" y="787"/>
                    </a:lnTo>
                    <a:lnTo>
                      <a:pt x="137" y="796"/>
                    </a:lnTo>
                    <a:lnTo>
                      <a:pt x="128" y="803"/>
                    </a:lnTo>
                    <a:lnTo>
                      <a:pt x="119" y="808"/>
                    </a:lnTo>
                    <a:lnTo>
                      <a:pt x="111" y="814"/>
                    </a:lnTo>
                    <a:lnTo>
                      <a:pt x="101" y="819"/>
                    </a:lnTo>
                    <a:lnTo>
                      <a:pt x="91" y="822"/>
                    </a:lnTo>
                    <a:lnTo>
                      <a:pt x="82" y="825"/>
                    </a:lnTo>
                    <a:lnTo>
                      <a:pt x="72" y="826"/>
                    </a:lnTo>
                    <a:lnTo>
                      <a:pt x="2296" y="592"/>
                    </a:lnTo>
                    <a:lnTo>
                      <a:pt x="2296" y="592"/>
                    </a:lnTo>
                    <a:lnTo>
                      <a:pt x="2300" y="590"/>
                    </a:lnTo>
                    <a:lnTo>
                      <a:pt x="4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03" name="Grupo 240"/>
            <p:cNvGrpSpPr/>
            <p:nvPr/>
          </p:nvGrpSpPr>
          <p:grpSpPr>
            <a:xfrm>
              <a:off x="3546824" y="4007863"/>
              <a:ext cx="2323725" cy="809812"/>
              <a:chOff x="3603172" y="3254828"/>
              <a:chExt cx="2323725" cy="809812"/>
            </a:xfrm>
          </p:grpSpPr>
          <p:sp>
            <p:nvSpPr>
              <p:cNvPr id="115" name="Forma libre 19"/>
              <p:cNvSpPr>
                <a:spLocks/>
              </p:cNvSpPr>
              <p:nvPr/>
            </p:nvSpPr>
            <p:spPr bwMode="auto">
              <a:xfrm>
                <a:off x="3603172" y="3263787"/>
                <a:ext cx="408488" cy="800853"/>
              </a:xfrm>
              <a:custGeom>
                <a:avLst/>
                <a:gdLst/>
                <a:ahLst/>
                <a:cxnLst>
                  <a:cxn ang="0">
                    <a:pos x="450" y="423"/>
                  </a:cxn>
                  <a:cxn ang="0">
                    <a:pos x="455" y="513"/>
                  </a:cxn>
                  <a:cxn ang="0">
                    <a:pos x="451" y="599"/>
                  </a:cxn>
                  <a:cxn ang="0">
                    <a:pos x="439" y="676"/>
                  </a:cxn>
                  <a:cxn ang="0">
                    <a:pos x="419" y="745"/>
                  </a:cxn>
                  <a:cxn ang="0">
                    <a:pos x="392" y="803"/>
                  </a:cxn>
                  <a:cxn ang="0">
                    <a:pos x="367" y="839"/>
                  </a:cxn>
                  <a:cxn ang="0">
                    <a:pos x="349" y="858"/>
                  </a:cxn>
                  <a:cxn ang="0">
                    <a:pos x="330" y="873"/>
                  </a:cxn>
                  <a:cxn ang="0">
                    <a:pos x="309" y="884"/>
                  </a:cxn>
                  <a:cxn ang="0">
                    <a:pos x="287" y="891"/>
                  </a:cxn>
                  <a:cxn ang="0">
                    <a:pos x="276" y="893"/>
                  </a:cxn>
                  <a:cxn ang="0">
                    <a:pos x="253" y="893"/>
                  </a:cxn>
                  <a:cxn ang="0">
                    <a:pos x="229" y="888"/>
                  </a:cxn>
                  <a:cxn ang="0">
                    <a:pos x="207" y="880"/>
                  </a:cxn>
                  <a:cxn ang="0">
                    <a:pos x="185" y="866"/>
                  </a:cxn>
                  <a:cxn ang="0">
                    <a:pos x="164" y="850"/>
                  </a:cxn>
                  <a:cxn ang="0">
                    <a:pos x="123" y="806"/>
                  </a:cxn>
                  <a:cxn ang="0">
                    <a:pos x="87" y="749"/>
                  </a:cxn>
                  <a:cxn ang="0">
                    <a:pos x="55" y="680"/>
                  </a:cxn>
                  <a:cxn ang="0">
                    <a:pos x="29" y="601"/>
                  </a:cxn>
                  <a:cxn ang="0">
                    <a:pos x="11" y="516"/>
                  </a:cxn>
                  <a:cxn ang="0">
                    <a:pos x="6" y="470"/>
                  </a:cxn>
                  <a:cxn ang="0">
                    <a:pos x="0" y="381"/>
                  </a:cxn>
                  <a:cxn ang="0">
                    <a:pos x="4" y="295"/>
                  </a:cxn>
                  <a:cxn ang="0">
                    <a:pos x="17" y="216"/>
                  </a:cxn>
                  <a:cxn ang="0">
                    <a:pos x="37" y="149"/>
                  </a:cxn>
                  <a:cxn ang="0">
                    <a:pos x="63" y="89"/>
                  </a:cxn>
                  <a:cxn ang="0">
                    <a:pos x="88" y="55"/>
                  </a:cxn>
                  <a:cxn ang="0">
                    <a:pos x="106" y="36"/>
                  </a:cxn>
                  <a:cxn ang="0">
                    <a:pos x="126" y="20"/>
                  </a:cxn>
                  <a:cxn ang="0">
                    <a:pos x="146" y="9"/>
                  </a:cxn>
                  <a:cxn ang="0">
                    <a:pos x="168" y="2"/>
                  </a:cxn>
                  <a:cxn ang="0">
                    <a:pos x="181" y="1"/>
                  </a:cxn>
                  <a:cxn ang="0">
                    <a:pos x="203" y="1"/>
                  </a:cxn>
                  <a:cxn ang="0">
                    <a:pos x="226" y="5"/>
                  </a:cxn>
                  <a:cxn ang="0">
                    <a:pos x="248" y="13"/>
                  </a:cxn>
                  <a:cxn ang="0">
                    <a:pos x="270" y="26"/>
                  </a:cxn>
                  <a:cxn ang="0">
                    <a:pos x="293" y="42"/>
                  </a:cxn>
                  <a:cxn ang="0">
                    <a:pos x="333" y="87"/>
                  </a:cxn>
                  <a:cxn ang="0">
                    <a:pos x="370" y="145"/>
                  </a:cxn>
                  <a:cxn ang="0">
                    <a:pos x="400" y="214"/>
                  </a:cxn>
                  <a:cxn ang="0">
                    <a:pos x="426" y="291"/>
                  </a:cxn>
                  <a:cxn ang="0">
                    <a:pos x="444" y="378"/>
                  </a:cxn>
                  <a:cxn ang="0">
                    <a:pos x="450" y="423"/>
                  </a:cxn>
                </a:cxnLst>
                <a:rect l="0" t="0" r="r" b="b"/>
                <a:pathLst>
                  <a:path w="455" h="894">
                    <a:moveTo>
                      <a:pt x="450" y="423"/>
                    </a:moveTo>
                    <a:lnTo>
                      <a:pt x="450" y="423"/>
                    </a:lnTo>
                    <a:lnTo>
                      <a:pt x="454" y="469"/>
                    </a:lnTo>
                    <a:lnTo>
                      <a:pt x="455" y="513"/>
                    </a:lnTo>
                    <a:lnTo>
                      <a:pt x="454" y="557"/>
                    </a:lnTo>
                    <a:lnTo>
                      <a:pt x="451" y="599"/>
                    </a:lnTo>
                    <a:lnTo>
                      <a:pt x="446" y="639"/>
                    </a:lnTo>
                    <a:lnTo>
                      <a:pt x="439" y="676"/>
                    </a:lnTo>
                    <a:lnTo>
                      <a:pt x="430" y="712"/>
                    </a:lnTo>
                    <a:lnTo>
                      <a:pt x="419" y="745"/>
                    </a:lnTo>
                    <a:lnTo>
                      <a:pt x="406" y="775"/>
                    </a:lnTo>
                    <a:lnTo>
                      <a:pt x="392" y="803"/>
                    </a:lnTo>
                    <a:lnTo>
                      <a:pt x="375" y="828"/>
                    </a:lnTo>
                    <a:lnTo>
                      <a:pt x="367" y="839"/>
                    </a:lnTo>
                    <a:lnTo>
                      <a:pt x="359" y="848"/>
                    </a:lnTo>
                    <a:lnTo>
                      <a:pt x="349" y="858"/>
                    </a:lnTo>
                    <a:lnTo>
                      <a:pt x="339" y="865"/>
                    </a:lnTo>
                    <a:lnTo>
                      <a:pt x="330" y="873"/>
                    </a:lnTo>
                    <a:lnTo>
                      <a:pt x="319" y="879"/>
                    </a:lnTo>
                    <a:lnTo>
                      <a:pt x="309" y="884"/>
                    </a:lnTo>
                    <a:lnTo>
                      <a:pt x="298" y="888"/>
                    </a:lnTo>
                    <a:lnTo>
                      <a:pt x="287" y="891"/>
                    </a:lnTo>
                    <a:lnTo>
                      <a:pt x="276" y="893"/>
                    </a:lnTo>
                    <a:lnTo>
                      <a:pt x="276" y="893"/>
                    </a:lnTo>
                    <a:lnTo>
                      <a:pt x="264" y="894"/>
                    </a:lnTo>
                    <a:lnTo>
                      <a:pt x="253" y="893"/>
                    </a:lnTo>
                    <a:lnTo>
                      <a:pt x="241" y="891"/>
                    </a:lnTo>
                    <a:lnTo>
                      <a:pt x="229" y="888"/>
                    </a:lnTo>
                    <a:lnTo>
                      <a:pt x="218" y="884"/>
                    </a:lnTo>
                    <a:lnTo>
                      <a:pt x="207" y="880"/>
                    </a:lnTo>
                    <a:lnTo>
                      <a:pt x="196" y="873"/>
                    </a:lnTo>
                    <a:lnTo>
                      <a:pt x="185" y="866"/>
                    </a:lnTo>
                    <a:lnTo>
                      <a:pt x="174" y="859"/>
                    </a:lnTo>
                    <a:lnTo>
                      <a:pt x="164" y="850"/>
                    </a:lnTo>
                    <a:lnTo>
                      <a:pt x="143" y="831"/>
                    </a:lnTo>
                    <a:lnTo>
                      <a:pt x="123" y="806"/>
                    </a:lnTo>
                    <a:lnTo>
                      <a:pt x="103" y="779"/>
                    </a:lnTo>
                    <a:lnTo>
                      <a:pt x="87" y="749"/>
                    </a:lnTo>
                    <a:lnTo>
                      <a:pt x="70" y="716"/>
                    </a:lnTo>
                    <a:lnTo>
                      <a:pt x="55" y="680"/>
                    </a:lnTo>
                    <a:lnTo>
                      <a:pt x="41" y="643"/>
                    </a:lnTo>
                    <a:lnTo>
                      <a:pt x="29" y="601"/>
                    </a:lnTo>
                    <a:lnTo>
                      <a:pt x="19" y="560"/>
                    </a:lnTo>
                    <a:lnTo>
                      <a:pt x="11" y="516"/>
                    </a:lnTo>
                    <a:lnTo>
                      <a:pt x="6" y="470"/>
                    </a:lnTo>
                    <a:lnTo>
                      <a:pt x="6" y="470"/>
                    </a:lnTo>
                    <a:lnTo>
                      <a:pt x="1" y="425"/>
                    </a:lnTo>
                    <a:lnTo>
                      <a:pt x="0" y="381"/>
                    </a:lnTo>
                    <a:lnTo>
                      <a:pt x="1" y="336"/>
                    </a:lnTo>
                    <a:lnTo>
                      <a:pt x="4" y="295"/>
                    </a:lnTo>
                    <a:lnTo>
                      <a:pt x="10" y="255"/>
                    </a:lnTo>
                    <a:lnTo>
                      <a:pt x="17" y="216"/>
                    </a:lnTo>
                    <a:lnTo>
                      <a:pt x="26" y="182"/>
                    </a:lnTo>
                    <a:lnTo>
                      <a:pt x="37" y="149"/>
                    </a:lnTo>
                    <a:lnTo>
                      <a:pt x="50" y="117"/>
                    </a:lnTo>
                    <a:lnTo>
                      <a:pt x="63" y="89"/>
                    </a:lnTo>
                    <a:lnTo>
                      <a:pt x="80" y="66"/>
                    </a:lnTo>
                    <a:lnTo>
                      <a:pt x="88" y="55"/>
                    </a:lnTo>
                    <a:lnTo>
                      <a:pt x="97" y="45"/>
                    </a:lnTo>
                    <a:lnTo>
                      <a:pt x="106" y="36"/>
                    </a:lnTo>
                    <a:lnTo>
                      <a:pt x="116" y="27"/>
                    </a:lnTo>
                    <a:lnTo>
                      <a:pt x="126" y="20"/>
                    </a:lnTo>
                    <a:lnTo>
                      <a:pt x="137" y="15"/>
                    </a:lnTo>
                    <a:lnTo>
                      <a:pt x="146" y="9"/>
                    </a:lnTo>
                    <a:lnTo>
                      <a:pt x="157" y="5"/>
                    </a:lnTo>
                    <a:lnTo>
                      <a:pt x="168" y="2"/>
                    </a:lnTo>
                    <a:lnTo>
                      <a:pt x="181" y="1"/>
                    </a:lnTo>
                    <a:lnTo>
                      <a:pt x="181" y="1"/>
                    </a:lnTo>
                    <a:lnTo>
                      <a:pt x="192" y="0"/>
                    </a:lnTo>
                    <a:lnTo>
                      <a:pt x="203" y="1"/>
                    </a:lnTo>
                    <a:lnTo>
                      <a:pt x="214" y="2"/>
                    </a:lnTo>
                    <a:lnTo>
                      <a:pt x="226" y="5"/>
                    </a:lnTo>
                    <a:lnTo>
                      <a:pt x="237" y="9"/>
                    </a:lnTo>
                    <a:lnTo>
                      <a:pt x="248" y="13"/>
                    </a:lnTo>
                    <a:lnTo>
                      <a:pt x="259" y="19"/>
                    </a:lnTo>
                    <a:lnTo>
                      <a:pt x="270" y="26"/>
                    </a:lnTo>
                    <a:lnTo>
                      <a:pt x="281" y="34"/>
                    </a:lnTo>
                    <a:lnTo>
                      <a:pt x="293" y="42"/>
                    </a:lnTo>
                    <a:lnTo>
                      <a:pt x="313" y="63"/>
                    </a:lnTo>
                    <a:lnTo>
                      <a:pt x="333" y="87"/>
                    </a:lnTo>
                    <a:lnTo>
                      <a:pt x="352" y="114"/>
                    </a:lnTo>
                    <a:lnTo>
                      <a:pt x="370" y="145"/>
                    </a:lnTo>
                    <a:lnTo>
                      <a:pt x="385" y="178"/>
                    </a:lnTo>
                    <a:lnTo>
                      <a:pt x="400" y="214"/>
                    </a:lnTo>
                    <a:lnTo>
                      <a:pt x="414" y="251"/>
                    </a:lnTo>
                    <a:lnTo>
                      <a:pt x="426" y="291"/>
                    </a:lnTo>
                    <a:lnTo>
                      <a:pt x="436" y="334"/>
                    </a:lnTo>
                    <a:lnTo>
                      <a:pt x="444" y="378"/>
                    </a:lnTo>
                    <a:lnTo>
                      <a:pt x="450" y="423"/>
                    </a:lnTo>
                    <a:lnTo>
                      <a:pt x="450" y="423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6" name="Forma libre 20"/>
              <p:cNvSpPr>
                <a:spLocks/>
              </p:cNvSpPr>
              <p:nvPr/>
            </p:nvSpPr>
            <p:spPr bwMode="auto">
              <a:xfrm>
                <a:off x="3617505" y="3412490"/>
                <a:ext cx="266951" cy="521361"/>
              </a:xfrm>
              <a:custGeom>
                <a:avLst/>
                <a:gdLst/>
                <a:ahLst/>
                <a:cxnLst>
                  <a:cxn ang="0">
                    <a:pos x="292" y="276"/>
                  </a:cxn>
                  <a:cxn ang="0">
                    <a:pos x="296" y="334"/>
                  </a:cxn>
                  <a:cxn ang="0">
                    <a:pos x="293" y="389"/>
                  </a:cxn>
                  <a:cxn ang="0">
                    <a:pos x="285" y="440"/>
                  </a:cxn>
                  <a:cxn ang="0">
                    <a:pos x="271" y="485"/>
                  </a:cxn>
                  <a:cxn ang="0">
                    <a:pos x="255" y="523"/>
                  </a:cxn>
                  <a:cxn ang="0">
                    <a:pos x="233" y="552"/>
                  </a:cxn>
                  <a:cxn ang="0">
                    <a:pos x="207" y="572"/>
                  </a:cxn>
                  <a:cxn ang="0">
                    <a:pos x="179" y="581"/>
                  </a:cxn>
                  <a:cxn ang="0">
                    <a:pos x="164" y="581"/>
                  </a:cxn>
                  <a:cxn ang="0">
                    <a:pos x="135" y="572"/>
                  </a:cxn>
                  <a:cxn ang="0">
                    <a:pos x="106" y="553"/>
                  </a:cxn>
                  <a:cxn ang="0">
                    <a:pos x="80" y="524"/>
                  </a:cxn>
                  <a:cxn ang="0">
                    <a:pos x="56" y="487"/>
                  </a:cxn>
                  <a:cxn ang="0">
                    <a:pos x="35" y="443"/>
                  </a:cxn>
                  <a:cxn ang="0">
                    <a:pos x="19" y="392"/>
                  </a:cxn>
                  <a:cxn ang="0">
                    <a:pos x="6" y="336"/>
                  </a:cxn>
                  <a:cxn ang="0">
                    <a:pos x="2" y="306"/>
                  </a:cxn>
                  <a:cxn ang="0">
                    <a:pos x="0" y="248"/>
                  </a:cxn>
                  <a:cxn ang="0">
                    <a:pos x="2" y="192"/>
                  </a:cxn>
                  <a:cxn ang="0">
                    <a:pos x="11" y="142"/>
                  </a:cxn>
                  <a:cxn ang="0">
                    <a:pos x="23" y="96"/>
                  </a:cxn>
                  <a:cxn ang="0">
                    <a:pos x="41" y="59"/>
                  </a:cxn>
                  <a:cxn ang="0">
                    <a:pos x="63" y="29"/>
                  </a:cxn>
                  <a:cxn ang="0">
                    <a:pos x="88" y="9"/>
                  </a:cxn>
                  <a:cxn ang="0">
                    <a:pos x="117" y="1"/>
                  </a:cxn>
                  <a:cxn ang="0">
                    <a:pos x="132" y="0"/>
                  </a:cxn>
                  <a:cxn ang="0">
                    <a:pos x="161" y="9"/>
                  </a:cxn>
                  <a:cxn ang="0">
                    <a:pos x="190" y="29"/>
                  </a:cxn>
                  <a:cxn ang="0">
                    <a:pos x="216" y="56"/>
                  </a:cxn>
                  <a:cxn ang="0">
                    <a:pos x="240" y="94"/>
                  </a:cxn>
                  <a:cxn ang="0">
                    <a:pos x="260" y="139"/>
                  </a:cxn>
                  <a:cxn ang="0">
                    <a:pos x="277" y="190"/>
                  </a:cxn>
                  <a:cxn ang="0">
                    <a:pos x="288" y="245"/>
                  </a:cxn>
                  <a:cxn ang="0">
                    <a:pos x="292" y="276"/>
                  </a:cxn>
                </a:cxnLst>
                <a:rect l="0" t="0" r="r" b="b"/>
                <a:pathLst>
                  <a:path w="296" h="581">
                    <a:moveTo>
                      <a:pt x="292" y="276"/>
                    </a:moveTo>
                    <a:lnTo>
                      <a:pt x="292" y="276"/>
                    </a:lnTo>
                    <a:lnTo>
                      <a:pt x="295" y="305"/>
                    </a:lnTo>
                    <a:lnTo>
                      <a:pt x="296" y="334"/>
                    </a:lnTo>
                    <a:lnTo>
                      <a:pt x="295" y="363"/>
                    </a:lnTo>
                    <a:lnTo>
                      <a:pt x="293" y="389"/>
                    </a:lnTo>
                    <a:lnTo>
                      <a:pt x="289" y="415"/>
                    </a:lnTo>
                    <a:lnTo>
                      <a:pt x="285" y="440"/>
                    </a:lnTo>
                    <a:lnTo>
                      <a:pt x="280" y="463"/>
                    </a:lnTo>
                    <a:lnTo>
                      <a:pt x="271" y="485"/>
                    </a:lnTo>
                    <a:lnTo>
                      <a:pt x="263" y="505"/>
                    </a:lnTo>
                    <a:lnTo>
                      <a:pt x="255" y="523"/>
                    </a:lnTo>
                    <a:lnTo>
                      <a:pt x="244" y="539"/>
                    </a:lnTo>
                    <a:lnTo>
                      <a:pt x="233" y="552"/>
                    </a:lnTo>
                    <a:lnTo>
                      <a:pt x="220" y="564"/>
                    </a:lnTo>
                    <a:lnTo>
                      <a:pt x="207" y="572"/>
                    </a:lnTo>
                    <a:lnTo>
                      <a:pt x="193" y="578"/>
                    </a:lnTo>
                    <a:lnTo>
                      <a:pt x="179" y="581"/>
                    </a:lnTo>
                    <a:lnTo>
                      <a:pt x="179" y="581"/>
                    </a:lnTo>
                    <a:lnTo>
                      <a:pt x="164" y="581"/>
                    </a:lnTo>
                    <a:lnTo>
                      <a:pt x="149" y="578"/>
                    </a:lnTo>
                    <a:lnTo>
                      <a:pt x="135" y="572"/>
                    </a:lnTo>
                    <a:lnTo>
                      <a:pt x="120" y="564"/>
                    </a:lnTo>
                    <a:lnTo>
                      <a:pt x="106" y="553"/>
                    </a:lnTo>
                    <a:lnTo>
                      <a:pt x="92" y="541"/>
                    </a:lnTo>
                    <a:lnTo>
                      <a:pt x="80" y="524"/>
                    </a:lnTo>
                    <a:lnTo>
                      <a:pt x="67" y="508"/>
                    </a:lnTo>
                    <a:lnTo>
                      <a:pt x="56" y="487"/>
                    </a:lnTo>
                    <a:lnTo>
                      <a:pt x="45" y="466"/>
                    </a:lnTo>
                    <a:lnTo>
                      <a:pt x="35" y="443"/>
                    </a:lnTo>
                    <a:lnTo>
                      <a:pt x="26" y="418"/>
                    </a:lnTo>
                    <a:lnTo>
                      <a:pt x="19" y="392"/>
                    </a:lnTo>
                    <a:lnTo>
                      <a:pt x="12" y="364"/>
                    </a:lnTo>
                    <a:lnTo>
                      <a:pt x="6" y="336"/>
                    </a:lnTo>
                    <a:lnTo>
                      <a:pt x="2" y="306"/>
                    </a:lnTo>
                    <a:lnTo>
                      <a:pt x="2" y="306"/>
                    </a:lnTo>
                    <a:lnTo>
                      <a:pt x="1" y="277"/>
                    </a:lnTo>
                    <a:lnTo>
                      <a:pt x="0" y="248"/>
                    </a:lnTo>
                    <a:lnTo>
                      <a:pt x="0" y="219"/>
                    </a:lnTo>
                    <a:lnTo>
                      <a:pt x="2" y="192"/>
                    </a:lnTo>
                    <a:lnTo>
                      <a:pt x="5" y="165"/>
                    </a:lnTo>
                    <a:lnTo>
                      <a:pt x="11" y="142"/>
                    </a:lnTo>
                    <a:lnTo>
                      <a:pt x="16" y="118"/>
                    </a:lnTo>
                    <a:lnTo>
                      <a:pt x="23" y="96"/>
                    </a:lnTo>
                    <a:lnTo>
                      <a:pt x="31" y="77"/>
                    </a:lnTo>
                    <a:lnTo>
                      <a:pt x="41" y="59"/>
                    </a:lnTo>
                    <a:lnTo>
                      <a:pt x="51" y="42"/>
                    </a:lnTo>
                    <a:lnTo>
                      <a:pt x="63" y="29"/>
                    </a:lnTo>
                    <a:lnTo>
                      <a:pt x="75" y="18"/>
                    </a:lnTo>
                    <a:lnTo>
                      <a:pt x="88" y="9"/>
                    </a:lnTo>
                    <a:lnTo>
                      <a:pt x="102" y="4"/>
                    </a:lnTo>
                    <a:lnTo>
                      <a:pt x="117" y="1"/>
                    </a:lnTo>
                    <a:lnTo>
                      <a:pt x="117" y="1"/>
                    </a:lnTo>
                    <a:lnTo>
                      <a:pt x="132" y="0"/>
                    </a:lnTo>
                    <a:lnTo>
                      <a:pt x="146" y="4"/>
                    </a:lnTo>
                    <a:lnTo>
                      <a:pt x="161" y="9"/>
                    </a:lnTo>
                    <a:lnTo>
                      <a:pt x="175" y="18"/>
                    </a:lnTo>
                    <a:lnTo>
                      <a:pt x="190" y="29"/>
                    </a:lnTo>
                    <a:lnTo>
                      <a:pt x="202" y="41"/>
                    </a:lnTo>
                    <a:lnTo>
                      <a:pt x="216" y="56"/>
                    </a:lnTo>
                    <a:lnTo>
                      <a:pt x="229" y="74"/>
                    </a:lnTo>
                    <a:lnTo>
                      <a:pt x="240" y="94"/>
                    </a:lnTo>
                    <a:lnTo>
                      <a:pt x="251" y="116"/>
                    </a:lnTo>
                    <a:lnTo>
                      <a:pt x="260" y="139"/>
                    </a:lnTo>
                    <a:lnTo>
                      <a:pt x="269" y="164"/>
                    </a:lnTo>
                    <a:lnTo>
                      <a:pt x="277" y="190"/>
                    </a:lnTo>
                    <a:lnTo>
                      <a:pt x="284" y="218"/>
                    </a:lnTo>
                    <a:lnTo>
                      <a:pt x="288" y="245"/>
                    </a:lnTo>
                    <a:lnTo>
                      <a:pt x="292" y="276"/>
                    </a:lnTo>
                    <a:lnTo>
                      <a:pt x="292" y="276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7" name="Forma libre 21"/>
              <p:cNvSpPr>
                <a:spLocks/>
              </p:cNvSpPr>
              <p:nvPr/>
            </p:nvSpPr>
            <p:spPr bwMode="auto">
              <a:xfrm>
                <a:off x="3723211" y="3408907"/>
                <a:ext cx="204244" cy="524944"/>
              </a:xfrm>
              <a:custGeom>
                <a:avLst/>
                <a:gdLst/>
                <a:ahLst/>
                <a:cxnLst>
                  <a:cxn ang="0">
                    <a:pos x="110" y="581"/>
                  </a:cxn>
                  <a:cxn ang="0">
                    <a:pos x="139" y="573"/>
                  </a:cxn>
                  <a:cxn ang="0">
                    <a:pos x="164" y="552"/>
                  </a:cxn>
                  <a:cxn ang="0">
                    <a:pos x="186" y="523"/>
                  </a:cxn>
                  <a:cxn ang="0">
                    <a:pos x="204" y="486"/>
                  </a:cxn>
                  <a:cxn ang="0">
                    <a:pos x="216" y="440"/>
                  </a:cxn>
                  <a:cxn ang="0">
                    <a:pos x="225" y="389"/>
                  </a:cxn>
                  <a:cxn ang="0">
                    <a:pos x="228" y="334"/>
                  </a:cxn>
                  <a:cxn ang="0">
                    <a:pos x="223" y="275"/>
                  </a:cxn>
                  <a:cxn ang="0">
                    <a:pos x="221" y="246"/>
                  </a:cxn>
                  <a:cxn ang="0">
                    <a:pos x="208" y="189"/>
                  </a:cxn>
                  <a:cxn ang="0">
                    <a:pos x="192" y="140"/>
                  </a:cxn>
                  <a:cxn ang="0">
                    <a:pos x="171" y="94"/>
                  </a:cxn>
                  <a:cxn ang="0">
                    <a:pos x="147" y="57"/>
                  </a:cxn>
                  <a:cxn ang="0">
                    <a:pos x="121" y="28"/>
                  </a:cxn>
                  <a:cxn ang="0">
                    <a:pos x="92" y="8"/>
                  </a:cxn>
                  <a:cxn ang="0">
                    <a:pos x="63" y="0"/>
                  </a:cxn>
                  <a:cxn ang="0">
                    <a:pos x="0" y="7"/>
                  </a:cxn>
                  <a:cxn ang="0">
                    <a:pos x="15" y="6"/>
                  </a:cxn>
                  <a:cxn ang="0">
                    <a:pos x="44" y="15"/>
                  </a:cxn>
                  <a:cxn ang="0">
                    <a:pos x="73" y="35"/>
                  </a:cxn>
                  <a:cxn ang="0">
                    <a:pos x="99" y="62"/>
                  </a:cxn>
                  <a:cxn ang="0">
                    <a:pos x="123" y="100"/>
                  </a:cxn>
                  <a:cxn ang="0">
                    <a:pos x="143" y="145"/>
                  </a:cxn>
                  <a:cxn ang="0">
                    <a:pos x="160" y="196"/>
                  </a:cxn>
                  <a:cxn ang="0">
                    <a:pos x="171" y="251"/>
                  </a:cxn>
                  <a:cxn ang="0">
                    <a:pos x="175" y="282"/>
                  </a:cxn>
                  <a:cxn ang="0">
                    <a:pos x="179" y="340"/>
                  </a:cxn>
                  <a:cxn ang="0">
                    <a:pos x="176" y="395"/>
                  </a:cxn>
                  <a:cxn ang="0">
                    <a:pos x="168" y="446"/>
                  </a:cxn>
                  <a:cxn ang="0">
                    <a:pos x="154" y="491"/>
                  </a:cxn>
                  <a:cxn ang="0">
                    <a:pos x="138" y="529"/>
                  </a:cxn>
                  <a:cxn ang="0">
                    <a:pos x="116" y="558"/>
                  </a:cxn>
                  <a:cxn ang="0">
                    <a:pos x="90" y="578"/>
                  </a:cxn>
                  <a:cxn ang="0">
                    <a:pos x="62" y="587"/>
                  </a:cxn>
                </a:cxnLst>
                <a:rect l="0" t="0" r="r" b="b"/>
                <a:pathLst>
                  <a:path w="228" h="587">
                    <a:moveTo>
                      <a:pt x="110" y="581"/>
                    </a:moveTo>
                    <a:lnTo>
                      <a:pt x="110" y="581"/>
                    </a:lnTo>
                    <a:lnTo>
                      <a:pt x="124" y="578"/>
                    </a:lnTo>
                    <a:lnTo>
                      <a:pt x="139" y="573"/>
                    </a:lnTo>
                    <a:lnTo>
                      <a:pt x="152" y="563"/>
                    </a:lnTo>
                    <a:lnTo>
                      <a:pt x="164" y="552"/>
                    </a:lnTo>
                    <a:lnTo>
                      <a:pt x="175" y="538"/>
                    </a:lnTo>
                    <a:lnTo>
                      <a:pt x="186" y="523"/>
                    </a:lnTo>
                    <a:lnTo>
                      <a:pt x="196" y="505"/>
                    </a:lnTo>
                    <a:lnTo>
                      <a:pt x="204" y="486"/>
                    </a:lnTo>
                    <a:lnTo>
                      <a:pt x="211" y="464"/>
                    </a:lnTo>
                    <a:lnTo>
                      <a:pt x="216" y="440"/>
                    </a:lnTo>
                    <a:lnTo>
                      <a:pt x="221" y="416"/>
                    </a:lnTo>
                    <a:lnTo>
                      <a:pt x="225" y="389"/>
                    </a:lnTo>
                    <a:lnTo>
                      <a:pt x="226" y="363"/>
                    </a:lnTo>
                    <a:lnTo>
                      <a:pt x="228" y="334"/>
                    </a:lnTo>
                    <a:lnTo>
                      <a:pt x="226" y="305"/>
                    </a:lnTo>
                    <a:lnTo>
                      <a:pt x="223" y="275"/>
                    </a:lnTo>
                    <a:lnTo>
                      <a:pt x="223" y="275"/>
                    </a:lnTo>
                    <a:lnTo>
                      <a:pt x="221" y="246"/>
                    </a:lnTo>
                    <a:lnTo>
                      <a:pt x="215" y="217"/>
                    </a:lnTo>
                    <a:lnTo>
                      <a:pt x="208" y="189"/>
                    </a:lnTo>
                    <a:lnTo>
                      <a:pt x="200" y="163"/>
                    </a:lnTo>
                    <a:lnTo>
                      <a:pt x="192" y="140"/>
                    </a:lnTo>
                    <a:lnTo>
                      <a:pt x="182" y="116"/>
                    </a:lnTo>
                    <a:lnTo>
                      <a:pt x="171" y="94"/>
                    </a:lnTo>
                    <a:lnTo>
                      <a:pt x="160" y="75"/>
                    </a:lnTo>
                    <a:lnTo>
                      <a:pt x="147" y="57"/>
                    </a:lnTo>
                    <a:lnTo>
                      <a:pt x="134" y="42"/>
                    </a:lnTo>
                    <a:lnTo>
                      <a:pt x="121" y="28"/>
                    </a:lnTo>
                    <a:lnTo>
                      <a:pt x="107" y="17"/>
                    </a:lnTo>
                    <a:lnTo>
                      <a:pt x="92" y="8"/>
                    </a:lnTo>
                    <a:lnTo>
                      <a:pt x="77" y="3"/>
                    </a:lnTo>
                    <a:lnTo>
                      <a:pt x="63" y="0"/>
                    </a:lnTo>
                    <a:lnTo>
                      <a:pt x="48" y="0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5" y="6"/>
                    </a:lnTo>
                    <a:lnTo>
                      <a:pt x="29" y="10"/>
                    </a:lnTo>
                    <a:lnTo>
                      <a:pt x="44" y="15"/>
                    </a:lnTo>
                    <a:lnTo>
                      <a:pt x="58" y="24"/>
                    </a:lnTo>
                    <a:lnTo>
                      <a:pt x="73" y="35"/>
                    </a:lnTo>
                    <a:lnTo>
                      <a:pt x="85" y="47"/>
                    </a:lnTo>
                    <a:lnTo>
                      <a:pt x="99" y="62"/>
                    </a:lnTo>
                    <a:lnTo>
                      <a:pt x="112" y="80"/>
                    </a:lnTo>
                    <a:lnTo>
                      <a:pt x="123" y="100"/>
                    </a:lnTo>
                    <a:lnTo>
                      <a:pt x="134" y="122"/>
                    </a:lnTo>
                    <a:lnTo>
                      <a:pt x="143" y="145"/>
                    </a:lnTo>
                    <a:lnTo>
                      <a:pt x="152" y="170"/>
                    </a:lnTo>
                    <a:lnTo>
                      <a:pt x="160" y="196"/>
                    </a:lnTo>
                    <a:lnTo>
                      <a:pt x="167" y="224"/>
                    </a:lnTo>
                    <a:lnTo>
                      <a:pt x="171" y="251"/>
                    </a:lnTo>
                    <a:lnTo>
                      <a:pt x="175" y="282"/>
                    </a:lnTo>
                    <a:lnTo>
                      <a:pt x="175" y="282"/>
                    </a:lnTo>
                    <a:lnTo>
                      <a:pt x="178" y="311"/>
                    </a:lnTo>
                    <a:lnTo>
                      <a:pt x="179" y="340"/>
                    </a:lnTo>
                    <a:lnTo>
                      <a:pt x="178" y="369"/>
                    </a:lnTo>
                    <a:lnTo>
                      <a:pt x="176" y="395"/>
                    </a:lnTo>
                    <a:lnTo>
                      <a:pt x="172" y="421"/>
                    </a:lnTo>
                    <a:lnTo>
                      <a:pt x="168" y="446"/>
                    </a:lnTo>
                    <a:lnTo>
                      <a:pt x="163" y="469"/>
                    </a:lnTo>
                    <a:lnTo>
                      <a:pt x="154" y="491"/>
                    </a:lnTo>
                    <a:lnTo>
                      <a:pt x="146" y="511"/>
                    </a:lnTo>
                    <a:lnTo>
                      <a:pt x="138" y="529"/>
                    </a:lnTo>
                    <a:lnTo>
                      <a:pt x="127" y="545"/>
                    </a:lnTo>
                    <a:lnTo>
                      <a:pt x="116" y="558"/>
                    </a:lnTo>
                    <a:lnTo>
                      <a:pt x="103" y="570"/>
                    </a:lnTo>
                    <a:lnTo>
                      <a:pt x="90" y="578"/>
                    </a:lnTo>
                    <a:lnTo>
                      <a:pt x="76" y="584"/>
                    </a:lnTo>
                    <a:lnTo>
                      <a:pt x="62" y="587"/>
                    </a:lnTo>
                    <a:lnTo>
                      <a:pt x="110" y="581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8" name="Forma libre 22"/>
              <p:cNvSpPr>
                <a:spLocks/>
              </p:cNvSpPr>
              <p:nvPr/>
            </p:nvSpPr>
            <p:spPr bwMode="auto">
              <a:xfrm>
                <a:off x="3764417" y="3254828"/>
                <a:ext cx="2162480" cy="808020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0"/>
                  </a:cxn>
                  <a:cxn ang="0">
                    <a:pos x="22" y="11"/>
                  </a:cxn>
                  <a:cxn ang="0">
                    <a:pos x="33" y="12"/>
                  </a:cxn>
                  <a:cxn ang="0">
                    <a:pos x="45" y="15"/>
                  </a:cxn>
                  <a:cxn ang="0">
                    <a:pos x="56" y="19"/>
                  </a:cxn>
                  <a:cxn ang="0">
                    <a:pos x="67" y="23"/>
                  </a:cxn>
                  <a:cxn ang="0">
                    <a:pos x="78" y="29"/>
                  </a:cxn>
                  <a:cxn ang="0">
                    <a:pos x="89" y="36"/>
                  </a:cxn>
                  <a:cxn ang="0">
                    <a:pos x="100" y="44"/>
                  </a:cxn>
                  <a:cxn ang="0">
                    <a:pos x="112" y="52"/>
                  </a:cxn>
                  <a:cxn ang="0">
                    <a:pos x="132" y="73"/>
                  </a:cxn>
                  <a:cxn ang="0">
                    <a:pos x="152" y="97"/>
                  </a:cxn>
                  <a:cxn ang="0">
                    <a:pos x="171" y="124"/>
                  </a:cxn>
                  <a:cxn ang="0">
                    <a:pos x="189" y="155"/>
                  </a:cxn>
                  <a:cxn ang="0">
                    <a:pos x="204" y="188"/>
                  </a:cxn>
                  <a:cxn ang="0">
                    <a:pos x="219" y="224"/>
                  </a:cxn>
                  <a:cxn ang="0">
                    <a:pos x="233" y="261"/>
                  </a:cxn>
                  <a:cxn ang="0">
                    <a:pos x="245" y="301"/>
                  </a:cxn>
                  <a:cxn ang="0">
                    <a:pos x="255" y="344"/>
                  </a:cxn>
                  <a:cxn ang="0">
                    <a:pos x="263" y="388"/>
                  </a:cxn>
                  <a:cxn ang="0">
                    <a:pos x="269" y="433"/>
                  </a:cxn>
                  <a:cxn ang="0">
                    <a:pos x="269" y="433"/>
                  </a:cxn>
                  <a:cxn ang="0">
                    <a:pos x="273" y="479"/>
                  </a:cxn>
                  <a:cxn ang="0">
                    <a:pos x="274" y="523"/>
                  </a:cxn>
                  <a:cxn ang="0">
                    <a:pos x="273" y="567"/>
                  </a:cxn>
                  <a:cxn ang="0">
                    <a:pos x="270" y="609"/>
                  </a:cxn>
                  <a:cxn ang="0">
                    <a:pos x="265" y="649"/>
                  </a:cxn>
                  <a:cxn ang="0">
                    <a:pos x="258" y="686"/>
                  </a:cxn>
                  <a:cxn ang="0">
                    <a:pos x="249" y="722"/>
                  </a:cxn>
                  <a:cxn ang="0">
                    <a:pos x="238" y="755"/>
                  </a:cxn>
                  <a:cxn ang="0">
                    <a:pos x="225" y="785"/>
                  </a:cxn>
                  <a:cxn ang="0">
                    <a:pos x="211" y="813"/>
                  </a:cxn>
                  <a:cxn ang="0">
                    <a:pos x="194" y="838"/>
                  </a:cxn>
                  <a:cxn ang="0">
                    <a:pos x="186" y="849"/>
                  </a:cxn>
                  <a:cxn ang="0">
                    <a:pos x="178" y="858"/>
                  </a:cxn>
                  <a:cxn ang="0">
                    <a:pos x="168" y="868"/>
                  </a:cxn>
                  <a:cxn ang="0">
                    <a:pos x="158" y="875"/>
                  </a:cxn>
                  <a:cxn ang="0">
                    <a:pos x="149" y="883"/>
                  </a:cxn>
                  <a:cxn ang="0">
                    <a:pos x="138" y="889"/>
                  </a:cxn>
                  <a:cxn ang="0">
                    <a:pos x="128" y="894"/>
                  </a:cxn>
                  <a:cxn ang="0">
                    <a:pos x="117" y="898"/>
                  </a:cxn>
                  <a:cxn ang="0">
                    <a:pos x="106" y="901"/>
                  </a:cxn>
                  <a:cxn ang="0">
                    <a:pos x="95" y="903"/>
                  </a:cxn>
                  <a:cxn ang="0">
                    <a:pos x="2413" y="613"/>
                  </a:cxn>
                  <a:cxn ang="0">
                    <a:pos x="80" y="0"/>
                  </a:cxn>
                  <a:cxn ang="0">
                    <a:pos x="0" y="11"/>
                  </a:cxn>
                </a:cxnLst>
                <a:rect l="0" t="0" r="r" b="b"/>
                <a:pathLst>
                  <a:path w="2413" h="903">
                    <a:moveTo>
                      <a:pt x="0" y="11"/>
                    </a:moveTo>
                    <a:lnTo>
                      <a:pt x="0" y="11"/>
                    </a:lnTo>
                    <a:lnTo>
                      <a:pt x="11" y="10"/>
                    </a:lnTo>
                    <a:lnTo>
                      <a:pt x="22" y="11"/>
                    </a:lnTo>
                    <a:lnTo>
                      <a:pt x="33" y="12"/>
                    </a:lnTo>
                    <a:lnTo>
                      <a:pt x="45" y="15"/>
                    </a:lnTo>
                    <a:lnTo>
                      <a:pt x="56" y="19"/>
                    </a:lnTo>
                    <a:lnTo>
                      <a:pt x="67" y="23"/>
                    </a:lnTo>
                    <a:lnTo>
                      <a:pt x="78" y="29"/>
                    </a:lnTo>
                    <a:lnTo>
                      <a:pt x="89" y="36"/>
                    </a:lnTo>
                    <a:lnTo>
                      <a:pt x="100" y="44"/>
                    </a:lnTo>
                    <a:lnTo>
                      <a:pt x="112" y="52"/>
                    </a:lnTo>
                    <a:lnTo>
                      <a:pt x="132" y="73"/>
                    </a:lnTo>
                    <a:lnTo>
                      <a:pt x="152" y="97"/>
                    </a:lnTo>
                    <a:lnTo>
                      <a:pt x="171" y="124"/>
                    </a:lnTo>
                    <a:lnTo>
                      <a:pt x="189" y="155"/>
                    </a:lnTo>
                    <a:lnTo>
                      <a:pt x="204" y="188"/>
                    </a:lnTo>
                    <a:lnTo>
                      <a:pt x="219" y="224"/>
                    </a:lnTo>
                    <a:lnTo>
                      <a:pt x="233" y="261"/>
                    </a:lnTo>
                    <a:lnTo>
                      <a:pt x="245" y="301"/>
                    </a:lnTo>
                    <a:lnTo>
                      <a:pt x="255" y="344"/>
                    </a:lnTo>
                    <a:lnTo>
                      <a:pt x="263" y="388"/>
                    </a:lnTo>
                    <a:lnTo>
                      <a:pt x="269" y="433"/>
                    </a:lnTo>
                    <a:lnTo>
                      <a:pt x="269" y="433"/>
                    </a:lnTo>
                    <a:lnTo>
                      <a:pt x="273" y="479"/>
                    </a:lnTo>
                    <a:lnTo>
                      <a:pt x="274" y="523"/>
                    </a:lnTo>
                    <a:lnTo>
                      <a:pt x="273" y="567"/>
                    </a:lnTo>
                    <a:lnTo>
                      <a:pt x="270" y="609"/>
                    </a:lnTo>
                    <a:lnTo>
                      <a:pt x="265" y="649"/>
                    </a:lnTo>
                    <a:lnTo>
                      <a:pt x="258" y="686"/>
                    </a:lnTo>
                    <a:lnTo>
                      <a:pt x="249" y="722"/>
                    </a:lnTo>
                    <a:lnTo>
                      <a:pt x="238" y="755"/>
                    </a:lnTo>
                    <a:lnTo>
                      <a:pt x="225" y="785"/>
                    </a:lnTo>
                    <a:lnTo>
                      <a:pt x="211" y="813"/>
                    </a:lnTo>
                    <a:lnTo>
                      <a:pt x="194" y="838"/>
                    </a:lnTo>
                    <a:lnTo>
                      <a:pt x="186" y="849"/>
                    </a:lnTo>
                    <a:lnTo>
                      <a:pt x="178" y="858"/>
                    </a:lnTo>
                    <a:lnTo>
                      <a:pt x="168" y="868"/>
                    </a:lnTo>
                    <a:lnTo>
                      <a:pt x="158" y="875"/>
                    </a:lnTo>
                    <a:lnTo>
                      <a:pt x="149" y="883"/>
                    </a:lnTo>
                    <a:lnTo>
                      <a:pt x="138" y="889"/>
                    </a:lnTo>
                    <a:lnTo>
                      <a:pt x="128" y="894"/>
                    </a:lnTo>
                    <a:lnTo>
                      <a:pt x="117" y="898"/>
                    </a:lnTo>
                    <a:lnTo>
                      <a:pt x="106" y="901"/>
                    </a:lnTo>
                    <a:lnTo>
                      <a:pt x="95" y="903"/>
                    </a:lnTo>
                    <a:lnTo>
                      <a:pt x="2413" y="613"/>
                    </a:lnTo>
                    <a:lnTo>
                      <a:pt x="80" y="0"/>
                    </a:lnTo>
                    <a:lnTo>
                      <a:pt x="0" y="1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04" name="Grupo 239"/>
            <p:cNvGrpSpPr/>
            <p:nvPr/>
          </p:nvGrpSpPr>
          <p:grpSpPr>
            <a:xfrm>
              <a:off x="4856312" y="4354286"/>
              <a:ext cx="1771908" cy="856393"/>
              <a:chOff x="4876800" y="3592286"/>
              <a:chExt cx="1771908" cy="856393"/>
            </a:xfrm>
          </p:grpSpPr>
          <p:sp>
            <p:nvSpPr>
              <p:cNvPr id="111" name="Forma libre 26"/>
              <p:cNvSpPr>
                <a:spLocks/>
              </p:cNvSpPr>
              <p:nvPr/>
            </p:nvSpPr>
            <p:spPr bwMode="auto">
              <a:xfrm>
                <a:off x="4876800" y="3604828"/>
                <a:ext cx="440737" cy="843851"/>
              </a:xfrm>
              <a:custGeom>
                <a:avLst/>
                <a:gdLst/>
                <a:ahLst/>
                <a:cxnLst>
                  <a:cxn ang="0">
                    <a:pos x="486" y="444"/>
                  </a:cxn>
                  <a:cxn ang="0">
                    <a:pos x="491" y="541"/>
                  </a:cxn>
                  <a:cxn ang="0">
                    <a:pos x="487" y="630"/>
                  </a:cxn>
                  <a:cxn ang="0">
                    <a:pos x="473" y="712"/>
                  </a:cxn>
                  <a:cxn ang="0">
                    <a:pos x="451" y="785"/>
                  </a:cxn>
                  <a:cxn ang="0">
                    <a:pos x="422" y="847"/>
                  </a:cxn>
                  <a:cxn ang="0">
                    <a:pos x="406" y="872"/>
                  </a:cxn>
                  <a:cxn ang="0">
                    <a:pos x="386" y="894"/>
                  </a:cxn>
                  <a:cxn ang="0">
                    <a:pos x="367" y="912"/>
                  </a:cxn>
                  <a:cxn ang="0">
                    <a:pos x="345" y="927"/>
                  </a:cxn>
                  <a:cxn ang="0">
                    <a:pos x="321" y="936"/>
                  </a:cxn>
                  <a:cxn ang="0">
                    <a:pos x="298" y="941"/>
                  </a:cxn>
                  <a:cxn ang="0">
                    <a:pos x="286" y="942"/>
                  </a:cxn>
                  <a:cxn ang="0">
                    <a:pos x="261" y="939"/>
                  </a:cxn>
                  <a:cxn ang="0">
                    <a:pos x="236" y="934"/>
                  </a:cxn>
                  <a:cxn ang="0">
                    <a:pos x="212" y="921"/>
                  </a:cxn>
                  <a:cxn ang="0">
                    <a:pos x="189" y="906"/>
                  </a:cxn>
                  <a:cxn ang="0">
                    <a:pos x="166" y="887"/>
                  </a:cxn>
                  <a:cxn ang="0">
                    <a:pos x="132" y="851"/>
                  </a:cxn>
                  <a:cxn ang="0">
                    <a:pos x="94" y="790"/>
                  </a:cxn>
                  <a:cxn ang="0">
                    <a:pos x="59" y="719"/>
                  </a:cxn>
                  <a:cxn ang="0">
                    <a:pos x="32" y="636"/>
                  </a:cxn>
                  <a:cxn ang="0">
                    <a:pos x="12" y="546"/>
                  </a:cxn>
                  <a:cxn ang="0">
                    <a:pos x="6" y="498"/>
                  </a:cxn>
                  <a:cxn ang="0">
                    <a:pos x="0" y="403"/>
                  </a:cxn>
                  <a:cxn ang="0">
                    <a:pos x="4" y="313"/>
                  </a:cxn>
                  <a:cxn ang="0">
                    <a:pos x="18" y="230"/>
                  </a:cxn>
                  <a:cxn ang="0">
                    <a:pos x="39" y="157"/>
                  </a:cxn>
                  <a:cxn ang="0">
                    <a:pos x="68" y="96"/>
                  </a:cxn>
                  <a:cxn ang="0">
                    <a:pos x="86" y="70"/>
                  </a:cxn>
                  <a:cxn ang="0">
                    <a:pos x="103" y="48"/>
                  </a:cxn>
                  <a:cxn ang="0">
                    <a:pos x="124" y="30"/>
                  </a:cxn>
                  <a:cxn ang="0">
                    <a:pos x="146" y="16"/>
                  </a:cxn>
                  <a:cxn ang="0">
                    <a:pos x="170" y="7"/>
                  </a:cxn>
                  <a:cxn ang="0">
                    <a:pos x="193" y="1"/>
                  </a:cxn>
                  <a:cxn ang="0">
                    <a:pos x="206" y="0"/>
                  </a:cxn>
                  <a:cxn ang="0">
                    <a:pos x="230" y="3"/>
                  </a:cxn>
                  <a:cxn ang="0">
                    <a:pos x="255" y="9"/>
                  </a:cxn>
                  <a:cxn ang="0">
                    <a:pos x="279" y="20"/>
                  </a:cxn>
                  <a:cxn ang="0">
                    <a:pos x="302" y="36"/>
                  </a:cxn>
                  <a:cxn ang="0">
                    <a:pos x="326" y="55"/>
                  </a:cxn>
                  <a:cxn ang="0">
                    <a:pos x="357" y="92"/>
                  </a:cxn>
                  <a:cxn ang="0">
                    <a:pos x="397" y="152"/>
                  </a:cxn>
                  <a:cxn ang="0">
                    <a:pos x="432" y="223"/>
                  </a:cxn>
                  <a:cxn ang="0">
                    <a:pos x="459" y="306"/>
                  </a:cxn>
                  <a:cxn ang="0">
                    <a:pos x="479" y="397"/>
                  </a:cxn>
                  <a:cxn ang="0">
                    <a:pos x="486" y="444"/>
                  </a:cxn>
                </a:cxnLst>
                <a:rect l="0" t="0" r="r" b="b"/>
                <a:pathLst>
                  <a:path w="491" h="942">
                    <a:moveTo>
                      <a:pt x="486" y="444"/>
                    </a:moveTo>
                    <a:lnTo>
                      <a:pt x="486" y="444"/>
                    </a:lnTo>
                    <a:lnTo>
                      <a:pt x="490" y="492"/>
                    </a:lnTo>
                    <a:lnTo>
                      <a:pt x="491" y="541"/>
                    </a:lnTo>
                    <a:lnTo>
                      <a:pt x="490" y="586"/>
                    </a:lnTo>
                    <a:lnTo>
                      <a:pt x="487" y="630"/>
                    </a:lnTo>
                    <a:lnTo>
                      <a:pt x="481" y="672"/>
                    </a:lnTo>
                    <a:lnTo>
                      <a:pt x="473" y="712"/>
                    </a:lnTo>
                    <a:lnTo>
                      <a:pt x="463" y="750"/>
                    </a:lnTo>
                    <a:lnTo>
                      <a:pt x="451" y="785"/>
                    </a:lnTo>
                    <a:lnTo>
                      <a:pt x="437" y="816"/>
                    </a:lnTo>
                    <a:lnTo>
                      <a:pt x="422" y="847"/>
                    </a:lnTo>
                    <a:lnTo>
                      <a:pt x="414" y="859"/>
                    </a:lnTo>
                    <a:lnTo>
                      <a:pt x="406" y="872"/>
                    </a:lnTo>
                    <a:lnTo>
                      <a:pt x="396" y="884"/>
                    </a:lnTo>
                    <a:lnTo>
                      <a:pt x="386" y="894"/>
                    </a:lnTo>
                    <a:lnTo>
                      <a:pt x="377" y="903"/>
                    </a:lnTo>
                    <a:lnTo>
                      <a:pt x="367" y="912"/>
                    </a:lnTo>
                    <a:lnTo>
                      <a:pt x="356" y="920"/>
                    </a:lnTo>
                    <a:lnTo>
                      <a:pt x="345" y="927"/>
                    </a:lnTo>
                    <a:lnTo>
                      <a:pt x="334" y="932"/>
                    </a:lnTo>
                    <a:lnTo>
                      <a:pt x="321" y="936"/>
                    </a:lnTo>
                    <a:lnTo>
                      <a:pt x="309" y="939"/>
                    </a:lnTo>
                    <a:lnTo>
                      <a:pt x="298" y="941"/>
                    </a:lnTo>
                    <a:lnTo>
                      <a:pt x="298" y="941"/>
                    </a:lnTo>
                    <a:lnTo>
                      <a:pt x="286" y="942"/>
                    </a:lnTo>
                    <a:lnTo>
                      <a:pt x="273" y="942"/>
                    </a:lnTo>
                    <a:lnTo>
                      <a:pt x="261" y="939"/>
                    </a:lnTo>
                    <a:lnTo>
                      <a:pt x="248" y="936"/>
                    </a:lnTo>
                    <a:lnTo>
                      <a:pt x="236" y="934"/>
                    </a:lnTo>
                    <a:lnTo>
                      <a:pt x="223" y="928"/>
                    </a:lnTo>
                    <a:lnTo>
                      <a:pt x="212" y="921"/>
                    </a:lnTo>
                    <a:lnTo>
                      <a:pt x="200" y="914"/>
                    </a:lnTo>
                    <a:lnTo>
                      <a:pt x="189" y="906"/>
                    </a:lnTo>
                    <a:lnTo>
                      <a:pt x="177" y="898"/>
                    </a:lnTo>
                    <a:lnTo>
                      <a:pt x="166" y="887"/>
                    </a:lnTo>
                    <a:lnTo>
                      <a:pt x="154" y="876"/>
                    </a:lnTo>
                    <a:lnTo>
                      <a:pt x="132" y="851"/>
                    </a:lnTo>
                    <a:lnTo>
                      <a:pt x="113" y="822"/>
                    </a:lnTo>
                    <a:lnTo>
                      <a:pt x="94" y="790"/>
                    </a:lnTo>
                    <a:lnTo>
                      <a:pt x="76" y="756"/>
                    </a:lnTo>
                    <a:lnTo>
                      <a:pt x="59" y="719"/>
                    </a:lnTo>
                    <a:lnTo>
                      <a:pt x="44" y="679"/>
                    </a:lnTo>
                    <a:lnTo>
                      <a:pt x="32" y="636"/>
                    </a:lnTo>
                    <a:lnTo>
                      <a:pt x="21" y="592"/>
                    </a:lnTo>
                    <a:lnTo>
                      <a:pt x="12" y="546"/>
                    </a:lnTo>
                    <a:lnTo>
                      <a:pt x="6" y="498"/>
                    </a:lnTo>
                    <a:lnTo>
                      <a:pt x="6" y="498"/>
                    </a:lnTo>
                    <a:lnTo>
                      <a:pt x="1" y="450"/>
                    </a:lnTo>
                    <a:lnTo>
                      <a:pt x="0" y="403"/>
                    </a:lnTo>
                    <a:lnTo>
                      <a:pt x="1" y="357"/>
                    </a:lnTo>
                    <a:lnTo>
                      <a:pt x="4" y="313"/>
                    </a:lnTo>
                    <a:lnTo>
                      <a:pt x="10" y="270"/>
                    </a:lnTo>
                    <a:lnTo>
                      <a:pt x="18" y="230"/>
                    </a:lnTo>
                    <a:lnTo>
                      <a:pt x="28" y="193"/>
                    </a:lnTo>
                    <a:lnTo>
                      <a:pt x="39" y="157"/>
                    </a:lnTo>
                    <a:lnTo>
                      <a:pt x="52" y="125"/>
                    </a:lnTo>
                    <a:lnTo>
                      <a:pt x="68" y="96"/>
                    </a:lnTo>
                    <a:lnTo>
                      <a:pt x="76" y="83"/>
                    </a:lnTo>
                    <a:lnTo>
                      <a:pt x="86" y="70"/>
                    </a:lnTo>
                    <a:lnTo>
                      <a:pt x="94" y="59"/>
                    </a:lnTo>
                    <a:lnTo>
                      <a:pt x="103" y="48"/>
                    </a:lnTo>
                    <a:lnTo>
                      <a:pt x="114" y="38"/>
                    </a:lnTo>
                    <a:lnTo>
                      <a:pt x="124" y="30"/>
                    </a:lnTo>
                    <a:lnTo>
                      <a:pt x="135" y="22"/>
                    </a:lnTo>
                    <a:lnTo>
                      <a:pt x="146" y="16"/>
                    </a:lnTo>
                    <a:lnTo>
                      <a:pt x="157" y="11"/>
                    </a:lnTo>
                    <a:lnTo>
                      <a:pt x="170" y="7"/>
                    </a:lnTo>
                    <a:lnTo>
                      <a:pt x="181" y="3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206" y="0"/>
                    </a:lnTo>
                    <a:lnTo>
                      <a:pt x="218" y="1"/>
                    </a:lnTo>
                    <a:lnTo>
                      <a:pt x="230" y="3"/>
                    </a:lnTo>
                    <a:lnTo>
                      <a:pt x="243" y="5"/>
                    </a:lnTo>
                    <a:lnTo>
                      <a:pt x="255" y="9"/>
                    </a:lnTo>
                    <a:lnTo>
                      <a:pt x="266" y="15"/>
                    </a:lnTo>
                    <a:lnTo>
                      <a:pt x="279" y="20"/>
                    </a:lnTo>
                    <a:lnTo>
                      <a:pt x="291" y="27"/>
                    </a:lnTo>
                    <a:lnTo>
                      <a:pt x="302" y="36"/>
                    </a:lnTo>
                    <a:lnTo>
                      <a:pt x="313" y="45"/>
                    </a:lnTo>
                    <a:lnTo>
                      <a:pt x="326" y="55"/>
                    </a:lnTo>
                    <a:lnTo>
                      <a:pt x="337" y="66"/>
                    </a:lnTo>
                    <a:lnTo>
                      <a:pt x="357" y="92"/>
                    </a:lnTo>
                    <a:lnTo>
                      <a:pt x="378" y="120"/>
                    </a:lnTo>
                    <a:lnTo>
                      <a:pt x="397" y="152"/>
                    </a:lnTo>
                    <a:lnTo>
                      <a:pt x="415" y="186"/>
                    </a:lnTo>
                    <a:lnTo>
                      <a:pt x="432" y="223"/>
                    </a:lnTo>
                    <a:lnTo>
                      <a:pt x="446" y="263"/>
                    </a:lnTo>
                    <a:lnTo>
                      <a:pt x="459" y="306"/>
                    </a:lnTo>
                    <a:lnTo>
                      <a:pt x="469" y="350"/>
                    </a:lnTo>
                    <a:lnTo>
                      <a:pt x="479" y="397"/>
                    </a:lnTo>
                    <a:lnTo>
                      <a:pt x="486" y="444"/>
                    </a:lnTo>
                    <a:lnTo>
                      <a:pt x="486" y="444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2" name="Forma libre 27"/>
              <p:cNvSpPr>
                <a:spLocks/>
              </p:cNvSpPr>
              <p:nvPr/>
            </p:nvSpPr>
            <p:spPr bwMode="auto">
              <a:xfrm>
                <a:off x="4892925" y="3764281"/>
                <a:ext cx="284867" cy="546443"/>
              </a:xfrm>
              <a:custGeom>
                <a:avLst/>
                <a:gdLst/>
                <a:ahLst/>
                <a:cxnLst>
                  <a:cxn ang="0">
                    <a:pos x="316" y="288"/>
                  </a:cxn>
                  <a:cxn ang="0">
                    <a:pos x="319" y="350"/>
                  </a:cxn>
                  <a:cxn ang="0">
                    <a:pos x="316" y="408"/>
                  </a:cxn>
                  <a:cxn ang="0">
                    <a:pos x="308" y="462"/>
                  </a:cxn>
                  <a:cxn ang="0">
                    <a:pos x="294" y="509"/>
                  </a:cxn>
                  <a:cxn ang="0">
                    <a:pos x="274" y="549"/>
                  </a:cxn>
                  <a:cxn ang="0">
                    <a:pos x="251" y="581"/>
                  </a:cxn>
                  <a:cxn ang="0">
                    <a:pos x="223" y="601"/>
                  </a:cxn>
                  <a:cxn ang="0">
                    <a:pos x="193" y="611"/>
                  </a:cxn>
                  <a:cxn ang="0">
                    <a:pos x="176" y="611"/>
                  </a:cxn>
                  <a:cxn ang="0">
                    <a:pos x="145" y="603"/>
                  </a:cxn>
                  <a:cxn ang="0">
                    <a:pos x="114" y="582"/>
                  </a:cxn>
                  <a:cxn ang="0">
                    <a:pos x="87" y="553"/>
                  </a:cxn>
                  <a:cxn ang="0">
                    <a:pos x="61" y="513"/>
                  </a:cxn>
                  <a:cxn ang="0">
                    <a:pos x="39" y="466"/>
                  </a:cxn>
                  <a:cxn ang="0">
                    <a:pos x="21" y="412"/>
                  </a:cxn>
                  <a:cxn ang="0">
                    <a:pos x="8" y="354"/>
                  </a:cxn>
                  <a:cxn ang="0">
                    <a:pos x="3" y="323"/>
                  </a:cxn>
                  <a:cxn ang="0">
                    <a:pos x="0" y="260"/>
                  </a:cxn>
                  <a:cxn ang="0">
                    <a:pos x="3" y="203"/>
                  </a:cxn>
                  <a:cxn ang="0">
                    <a:pos x="11" y="149"/>
                  </a:cxn>
                  <a:cxn ang="0">
                    <a:pos x="25" y="100"/>
                  </a:cxn>
                  <a:cxn ang="0">
                    <a:pos x="44" y="62"/>
                  </a:cxn>
                  <a:cxn ang="0">
                    <a:pos x="68" y="30"/>
                  </a:cxn>
                  <a:cxn ang="0">
                    <a:pos x="95" y="9"/>
                  </a:cxn>
                  <a:cxn ang="0">
                    <a:pos x="125" y="0"/>
                  </a:cxn>
                  <a:cxn ang="0">
                    <a:pos x="142" y="0"/>
                  </a:cxn>
                  <a:cxn ang="0">
                    <a:pos x="174" y="8"/>
                  </a:cxn>
                  <a:cxn ang="0">
                    <a:pos x="204" y="27"/>
                  </a:cxn>
                  <a:cxn ang="0">
                    <a:pos x="232" y="58"/>
                  </a:cxn>
                  <a:cxn ang="0">
                    <a:pos x="258" y="98"/>
                  </a:cxn>
                  <a:cxn ang="0">
                    <a:pos x="280" y="145"/>
                  </a:cxn>
                  <a:cxn ang="0">
                    <a:pos x="298" y="198"/>
                  </a:cxn>
                  <a:cxn ang="0">
                    <a:pos x="310" y="256"/>
                  </a:cxn>
                  <a:cxn ang="0">
                    <a:pos x="316" y="288"/>
                  </a:cxn>
                </a:cxnLst>
                <a:rect l="0" t="0" r="r" b="b"/>
                <a:pathLst>
                  <a:path w="319" h="611">
                    <a:moveTo>
                      <a:pt x="316" y="288"/>
                    </a:moveTo>
                    <a:lnTo>
                      <a:pt x="316" y="288"/>
                    </a:lnTo>
                    <a:lnTo>
                      <a:pt x="317" y="320"/>
                    </a:lnTo>
                    <a:lnTo>
                      <a:pt x="319" y="350"/>
                    </a:lnTo>
                    <a:lnTo>
                      <a:pt x="319" y="379"/>
                    </a:lnTo>
                    <a:lnTo>
                      <a:pt x="316" y="408"/>
                    </a:lnTo>
                    <a:lnTo>
                      <a:pt x="313" y="436"/>
                    </a:lnTo>
                    <a:lnTo>
                      <a:pt x="308" y="462"/>
                    </a:lnTo>
                    <a:lnTo>
                      <a:pt x="301" y="487"/>
                    </a:lnTo>
                    <a:lnTo>
                      <a:pt x="294" y="509"/>
                    </a:lnTo>
                    <a:lnTo>
                      <a:pt x="284" y="531"/>
                    </a:lnTo>
                    <a:lnTo>
                      <a:pt x="274" y="549"/>
                    </a:lnTo>
                    <a:lnTo>
                      <a:pt x="263" y="567"/>
                    </a:lnTo>
                    <a:lnTo>
                      <a:pt x="251" y="581"/>
                    </a:lnTo>
                    <a:lnTo>
                      <a:pt x="239" y="593"/>
                    </a:lnTo>
                    <a:lnTo>
                      <a:pt x="223" y="601"/>
                    </a:lnTo>
                    <a:lnTo>
                      <a:pt x="208" y="608"/>
                    </a:lnTo>
                    <a:lnTo>
                      <a:pt x="193" y="611"/>
                    </a:lnTo>
                    <a:lnTo>
                      <a:pt x="193" y="611"/>
                    </a:lnTo>
                    <a:lnTo>
                      <a:pt x="176" y="611"/>
                    </a:lnTo>
                    <a:lnTo>
                      <a:pt x="161" y="608"/>
                    </a:lnTo>
                    <a:lnTo>
                      <a:pt x="145" y="603"/>
                    </a:lnTo>
                    <a:lnTo>
                      <a:pt x="130" y="594"/>
                    </a:lnTo>
                    <a:lnTo>
                      <a:pt x="114" y="582"/>
                    </a:lnTo>
                    <a:lnTo>
                      <a:pt x="101" y="568"/>
                    </a:lnTo>
                    <a:lnTo>
                      <a:pt x="87" y="553"/>
                    </a:lnTo>
                    <a:lnTo>
                      <a:pt x="73" y="534"/>
                    </a:lnTo>
                    <a:lnTo>
                      <a:pt x="61" y="513"/>
                    </a:lnTo>
                    <a:lnTo>
                      <a:pt x="48" y="491"/>
                    </a:lnTo>
                    <a:lnTo>
                      <a:pt x="39" y="466"/>
                    </a:lnTo>
                    <a:lnTo>
                      <a:pt x="29" y="440"/>
                    </a:lnTo>
                    <a:lnTo>
                      <a:pt x="21" y="412"/>
                    </a:lnTo>
                    <a:lnTo>
                      <a:pt x="14" y="383"/>
                    </a:lnTo>
                    <a:lnTo>
                      <a:pt x="8" y="354"/>
                    </a:lnTo>
                    <a:lnTo>
                      <a:pt x="3" y="323"/>
                    </a:lnTo>
                    <a:lnTo>
                      <a:pt x="3" y="323"/>
                    </a:lnTo>
                    <a:lnTo>
                      <a:pt x="0" y="291"/>
                    </a:lnTo>
                    <a:lnTo>
                      <a:pt x="0" y="260"/>
                    </a:lnTo>
                    <a:lnTo>
                      <a:pt x="0" y="230"/>
                    </a:lnTo>
                    <a:lnTo>
                      <a:pt x="3" y="203"/>
                    </a:lnTo>
                    <a:lnTo>
                      <a:pt x="5" y="175"/>
                    </a:lnTo>
                    <a:lnTo>
                      <a:pt x="11" y="149"/>
                    </a:lnTo>
                    <a:lnTo>
                      <a:pt x="18" y="124"/>
                    </a:lnTo>
                    <a:lnTo>
                      <a:pt x="25" y="100"/>
                    </a:lnTo>
                    <a:lnTo>
                      <a:pt x="34" y="80"/>
                    </a:lnTo>
                    <a:lnTo>
                      <a:pt x="44" y="62"/>
                    </a:lnTo>
                    <a:lnTo>
                      <a:pt x="55" y="44"/>
                    </a:lnTo>
                    <a:lnTo>
                      <a:pt x="68" y="30"/>
                    </a:lnTo>
                    <a:lnTo>
                      <a:pt x="80" y="18"/>
                    </a:lnTo>
                    <a:lnTo>
                      <a:pt x="95" y="9"/>
                    </a:lnTo>
                    <a:lnTo>
                      <a:pt x="109" y="3"/>
                    </a:lnTo>
                    <a:lnTo>
                      <a:pt x="125" y="0"/>
                    </a:lnTo>
                    <a:lnTo>
                      <a:pt x="125" y="0"/>
                    </a:lnTo>
                    <a:lnTo>
                      <a:pt x="142" y="0"/>
                    </a:lnTo>
                    <a:lnTo>
                      <a:pt x="157" y="3"/>
                    </a:lnTo>
                    <a:lnTo>
                      <a:pt x="174" y="8"/>
                    </a:lnTo>
                    <a:lnTo>
                      <a:pt x="189" y="16"/>
                    </a:lnTo>
                    <a:lnTo>
                      <a:pt x="204" y="27"/>
                    </a:lnTo>
                    <a:lnTo>
                      <a:pt x="218" y="43"/>
                    </a:lnTo>
                    <a:lnTo>
                      <a:pt x="232" y="58"/>
                    </a:lnTo>
                    <a:lnTo>
                      <a:pt x="245" y="77"/>
                    </a:lnTo>
                    <a:lnTo>
                      <a:pt x="258" y="98"/>
                    </a:lnTo>
                    <a:lnTo>
                      <a:pt x="269" y="120"/>
                    </a:lnTo>
                    <a:lnTo>
                      <a:pt x="280" y="145"/>
                    </a:lnTo>
                    <a:lnTo>
                      <a:pt x="290" y="171"/>
                    </a:lnTo>
                    <a:lnTo>
                      <a:pt x="298" y="198"/>
                    </a:lnTo>
                    <a:lnTo>
                      <a:pt x="305" y="227"/>
                    </a:lnTo>
                    <a:lnTo>
                      <a:pt x="310" y="256"/>
                    </a:lnTo>
                    <a:lnTo>
                      <a:pt x="316" y="288"/>
                    </a:lnTo>
                    <a:lnTo>
                      <a:pt x="316" y="288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3" name="Forma libre 28"/>
              <p:cNvSpPr>
                <a:spLocks/>
              </p:cNvSpPr>
              <p:nvPr/>
            </p:nvSpPr>
            <p:spPr bwMode="auto">
              <a:xfrm>
                <a:off x="5005796" y="3757115"/>
                <a:ext cx="218577" cy="553610"/>
              </a:xfrm>
              <a:custGeom>
                <a:avLst/>
                <a:gdLst/>
                <a:ahLst/>
                <a:cxnLst>
                  <a:cxn ang="0">
                    <a:pos x="120" y="612"/>
                  </a:cxn>
                  <a:cxn ang="0">
                    <a:pos x="151" y="603"/>
                  </a:cxn>
                  <a:cxn ang="0">
                    <a:pos x="178" y="581"/>
                  </a:cxn>
                  <a:cxn ang="0">
                    <a:pos x="202" y="550"/>
                  </a:cxn>
                  <a:cxn ang="0">
                    <a:pos x="221" y="510"/>
                  </a:cxn>
                  <a:cxn ang="0">
                    <a:pos x="235" y="462"/>
                  </a:cxn>
                  <a:cxn ang="0">
                    <a:pos x="243" y="410"/>
                  </a:cxn>
                  <a:cxn ang="0">
                    <a:pos x="246" y="350"/>
                  </a:cxn>
                  <a:cxn ang="0">
                    <a:pos x="242" y="288"/>
                  </a:cxn>
                  <a:cxn ang="0">
                    <a:pos x="238" y="258"/>
                  </a:cxn>
                  <a:cxn ang="0">
                    <a:pos x="225" y="199"/>
                  </a:cxn>
                  <a:cxn ang="0">
                    <a:pos x="207" y="145"/>
                  </a:cxn>
                  <a:cxn ang="0">
                    <a:pos x="185" y="98"/>
                  </a:cxn>
                  <a:cxn ang="0">
                    <a:pos x="159" y="59"/>
                  </a:cxn>
                  <a:cxn ang="0">
                    <a:pos x="131" y="29"/>
                  </a:cxn>
                  <a:cxn ang="0">
                    <a:pos x="100" y="8"/>
                  </a:cxn>
                  <a:cxn ang="0">
                    <a:pos x="68" y="0"/>
                  </a:cxn>
                  <a:cxn ang="0">
                    <a:pos x="0" y="7"/>
                  </a:cxn>
                  <a:cxn ang="0">
                    <a:pos x="17" y="7"/>
                  </a:cxn>
                  <a:cxn ang="0">
                    <a:pos x="49" y="15"/>
                  </a:cxn>
                  <a:cxn ang="0">
                    <a:pos x="79" y="34"/>
                  </a:cxn>
                  <a:cxn ang="0">
                    <a:pos x="107" y="65"/>
                  </a:cxn>
                  <a:cxn ang="0">
                    <a:pos x="133" y="105"/>
                  </a:cxn>
                  <a:cxn ang="0">
                    <a:pos x="155" y="152"/>
                  </a:cxn>
                  <a:cxn ang="0">
                    <a:pos x="173" y="205"/>
                  </a:cxn>
                  <a:cxn ang="0">
                    <a:pos x="185" y="263"/>
                  </a:cxn>
                  <a:cxn ang="0">
                    <a:pos x="191" y="295"/>
                  </a:cxn>
                  <a:cxn ang="0">
                    <a:pos x="194" y="357"/>
                  </a:cxn>
                  <a:cxn ang="0">
                    <a:pos x="191" y="415"/>
                  </a:cxn>
                  <a:cxn ang="0">
                    <a:pos x="183" y="469"/>
                  </a:cxn>
                  <a:cxn ang="0">
                    <a:pos x="169" y="516"/>
                  </a:cxn>
                  <a:cxn ang="0">
                    <a:pos x="149" y="556"/>
                  </a:cxn>
                  <a:cxn ang="0">
                    <a:pos x="126" y="588"/>
                  </a:cxn>
                  <a:cxn ang="0">
                    <a:pos x="98" y="608"/>
                  </a:cxn>
                  <a:cxn ang="0">
                    <a:pos x="68" y="618"/>
                  </a:cxn>
                </a:cxnLst>
                <a:rect l="0" t="0" r="r" b="b"/>
                <a:pathLst>
                  <a:path w="246" h="618">
                    <a:moveTo>
                      <a:pt x="120" y="612"/>
                    </a:moveTo>
                    <a:lnTo>
                      <a:pt x="120" y="612"/>
                    </a:lnTo>
                    <a:lnTo>
                      <a:pt x="136" y="608"/>
                    </a:lnTo>
                    <a:lnTo>
                      <a:pt x="151" y="603"/>
                    </a:lnTo>
                    <a:lnTo>
                      <a:pt x="165" y="593"/>
                    </a:lnTo>
                    <a:lnTo>
                      <a:pt x="178" y="581"/>
                    </a:lnTo>
                    <a:lnTo>
                      <a:pt x="191" y="567"/>
                    </a:lnTo>
                    <a:lnTo>
                      <a:pt x="202" y="550"/>
                    </a:lnTo>
                    <a:lnTo>
                      <a:pt x="211" y="531"/>
                    </a:lnTo>
                    <a:lnTo>
                      <a:pt x="221" y="510"/>
                    </a:lnTo>
                    <a:lnTo>
                      <a:pt x="228" y="487"/>
                    </a:lnTo>
                    <a:lnTo>
                      <a:pt x="235" y="462"/>
                    </a:lnTo>
                    <a:lnTo>
                      <a:pt x="239" y="437"/>
                    </a:lnTo>
                    <a:lnTo>
                      <a:pt x="243" y="410"/>
                    </a:lnTo>
                    <a:lnTo>
                      <a:pt x="246" y="381"/>
                    </a:lnTo>
                    <a:lnTo>
                      <a:pt x="246" y="350"/>
                    </a:lnTo>
                    <a:lnTo>
                      <a:pt x="245" y="320"/>
                    </a:lnTo>
                    <a:lnTo>
                      <a:pt x="242" y="288"/>
                    </a:lnTo>
                    <a:lnTo>
                      <a:pt x="242" y="288"/>
                    </a:lnTo>
                    <a:lnTo>
                      <a:pt x="238" y="258"/>
                    </a:lnTo>
                    <a:lnTo>
                      <a:pt x="232" y="227"/>
                    </a:lnTo>
                    <a:lnTo>
                      <a:pt x="225" y="199"/>
                    </a:lnTo>
                    <a:lnTo>
                      <a:pt x="217" y="171"/>
                    </a:lnTo>
                    <a:lnTo>
                      <a:pt x="207" y="145"/>
                    </a:lnTo>
                    <a:lnTo>
                      <a:pt x="196" y="120"/>
                    </a:lnTo>
                    <a:lnTo>
                      <a:pt x="185" y="98"/>
                    </a:lnTo>
                    <a:lnTo>
                      <a:pt x="173" y="77"/>
                    </a:lnTo>
                    <a:lnTo>
                      <a:pt x="159" y="59"/>
                    </a:lnTo>
                    <a:lnTo>
                      <a:pt x="145" y="43"/>
                    </a:lnTo>
                    <a:lnTo>
                      <a:pt x="131" y="29"/>
                    </a:lnTo>
                    <a:lnTo>
                      <a:pt x="116" y="18"/>
                    </a:lnTo>
                    <a:lnTo>
                      <a:pt x="100" y="8"/>
                    </a:lnTo>
                    <a:lnTo>
                      <a:pt x="85" y="3"/>
                    </a:lnTo>
                    <a:lnTo>
                      <a:pt x="68" y="0"/>
                    </a:lnTo>
                    <a:lnTo>
                      <a:pt x="53" y="0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7" y="7"/>
                    </a:lnTo>
                    <a:lnTo>
                      <a:pt x="32" y="10"/>
                    </a:lnTo>
                    <a:lnTo>
                      <a:pt x="49" y="15"/>
                    </a:lnTo>
                    <a:lnTo>
                      <a:pt x="64" y="23"/>
                    </a:lnTo>
                    <a:lnTo>
                      <a:pt x="79" y="34"/>
                    </a:lnTo>
                    <a:lnTo>
                      <a:pt x="93" y="50"/>
                    </a:lnTo>
                    <a:lnTo>
                      <a:pt x="107" y="65"/>
                    </a:lnTo>
                    <a:lnTo>
                      <a:pt x="120" y="84"/>
                    </a:lnTo>
                    <a:lnTo>
                      <a:pt x="133" y="105"/>
                    </a:lnTo>
                    <a:lnTo>
                      <a:pt x="144" y="127"/>
                    </a:lnTo>
                    <a:lnTo>
                      <a:pt x="155" y="152"/>
                    </a:lnTo>
                    <a:lnTo>
                      <a:pt x="165" y="178"/>
                    </a:lnTo>
                    <a:lnTo>
                      <a:pt x="173" y="205"/>
                    </a:lnTo>
                    <a:lnTo>
                      <a:pt x="180" y="234"/>
                    </a:lnTo>
                    <a:lnTo>
                      <a:pt x="185" y="263"/>
                    </a:lnTo>
                    <a:lnTo>
                      <a:pt x="191" y="295"/>
                    </a:lnTo>
                    <a:lnTo>
                      <a:pt x="191" y="295"/>
                    </a:lnTo>
                    <a:lnTo>
                      <a:pt x="192" y="327"/>
                    </a:lnTo>
                    <a:lnTo>
                      <a:pt x="194" y="357"/>
                    </a:lnTo>
                    <a:lnTo>
                      <a:pt x="194" y="386"/>
                    </a:lnTo>
                    <a:lnTo>
                      <a:pt x="191" y="415"/>
                    </a:lnTo>
                    <a:lnTo>
                      <a:pt x="188" y="443"/>
                    </a:lnTo>
                    <a:lnTo>
                      <a:pt x="183" y="469"/>
                    </a:lnTo>
                    <a:lnTo>
                      <a:pt x="176" y="494"/>
                    </a:lnTo>
                    <a:lnTo>
                      <a:pt x="169" y="516"/>
                    </a:lnTo>
                    <a:lnTo>
                      <a:pt x="159" y="538"/>
                    </a:lnTo>
                    <a:lnTo>
                      <a:pt x="149" y="556"/>
                    </a:lnTo>
                    <a:lnTo>
                      <a:pt x="138" y="574"/>
                    </a:lnTo>
                    <a:lnTo>
                      <a:pt x="126" y="588"/>
                    </a:lnTo>
                    <a:lnTo>
                      <a:pt x="114" y="600"/>
                    </a:lnTo>
                    <a:lnTo>
                      <a:pt x="98" y="608"/>
                    </a:lnTo>
                    <a:lnTo>
                      <a:pt x="83" y="615"/>
                    </a:lnTo>
                    <a:lnTo>
                      <a:pt x="68" y="618"/>
                    </a:lnTo>
                    <a:lnTo>
                      <a:pt x="120" y="612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4" name="Forma libre 29"/>
              <p:cNvSpPr>
                <a:spLocks/>
              </p:cNvSpPr>
              <p:nvPr/>
            </p:nvSpPr>
            <p:spPr bwMode="auto">
              <a:xfrm>
                <a:off x="5050587" y="3592286"/>
                <a:ext cx="1598121" cy="854601"/>
              </a:xfrm>
              <a:custGeom>
                <a:avLst/>
                <a:gdLst/>
                <a:ahLst/>
                <a:cxnLst>
                  <a:cxn ang="0">
                    <a:pos x="112" y="0"/>
                  </a:cxn>
                  <a:cxn ang="0">
                    <a:pos x="0" y="15"/>
                  </a:cxn>
                  <a:cxn ang="0">
                    <a:pos x="25" y="15"/>
                  </a:cxn>
                  <a:cxn ang="0">
                    <a:pos x="50" y="19"/>
                  </a:cxn>
                  <a:cxn ang="0">
                    <a:pos x="73" y="29"/>
                  </a:cxn>
                  <a:cxn ang="0">
                    <a:pos x="98" y="41"/>
                  </a:cxn>
                  <a:cxn ang="0">
                    <a:pos x="120" y="59"/>
                  </a:cxn>
                  <a:cxn ang="0">
                    <a:pos x="144" y="80"/>
                  </a:cxn>
                  <a:cxn ang="0">
                    <a:pos x="185" y="134"/>
                  </a:cxn>
                  <a:cxn ang="0">
                    <a:pos x="222" y="200"/>
                  </a:cxn>
                  <a:cxn ang="0">
                    <a:pos x="253" y="277"/>
                  </a:cxn>
                  <a:cxn ang="0">
                    <a:pos x="276" y="364"/>
                  </a:cxn>
                  <a:cxn ang="0">
                    <a:pos x="293" y="458"/>
                  </a:cxn>
                  <a:cxn ang="0">
                    <a:pos x="297" y="506"/>
                  </a:cxn>
                  <a:cxn ang="0">
                    <a:pos x="297" y="600"/>
                  </a:cxn>
                  <a:cxn ang="0">
                    <a:pos x="288" y="686"/>
                  </a:cxn>
                  <a:cxn ang="0">
                    <a:pos x="270" y="764"/>
                  </a:cxn>
                  <a:cxn ang="0">
                    <a:pos x="244" y="830"/>
                  </a:cxn>
                  <a:cxn ang="0">
                    <a:pos x="221" y="873"/>
                  </a:cxn>
                  <a:cxn ang="0">
                    <a:pos x="203" y="898"/>
                  </a:cxn>
                  <a:cxn ang="0">
                    <a:pos x="184" y="917"/>
                  </a:cxn>
                  <a:cxn ang="0">
                    <a:pos x="163" y="934"/>
                  </a:cxn>
                  <a:cxn ang="0">
                    <a:pos x="141" y="946"/>
                  </a:cxn>
                  <a:cxn ang="0">
                    <a:pos x="116" y="953"/>
                  </a:cxn>
                  <a:cxn ang="0">
                    <a:pos x="1785" y="739"/>
                  </a:cxn>
                  <a:cxn ang="0">
                    <a:pos x="1775" y="710"/>
                  </a:cxn>
                  <a:cxn ang="0">
                    <a:pos x="1753" y="655"/>
                  </a:cxn>
                  <a:cxn ang="0">
                    <a:pos x="1728" y="607"/>
                  </a:cxn>
                  <a:cxn ang="0">
                    <a:pos x="1699" y="563"/>
                  </a:cxn>
                  <a:cxn ang="0">
                    <a:pos x="1669" y="524"/>
                  </a:cxn>
                  <a:cxn ang="0">
                    <a:pos x="1637" y="488"/>
                  </a:cxn>
                  <a:cxn ang="0">
                    <a:pos x="1589" y="444"/>
                  </a:cxn>
                  <a:cxn ang="0">
                    <a:pos x="1526" y="399"/>
                  </a:cxn>
                  <a:cxn ang="0">
                    <a:pos x="1471" y="367"/>
                  </a:cxn>
                  <a:cxn ang="0">
                    <a:pos x="1428" y="348"/>
                  </a:cxn>
                  <a:cxn ang="0">
                    <a:pos x="1400" y="338"/>
                  </a:cxn>
                </a:cxnLst>
                <a:rect l="0" t="0" r="r" b="b"/>
                <a:pathLst>
                  <a:path w="1785" h="955">
                    <a:moveTo>
                      <a:pt x="1400" y="338"/>
                    </a:moveTo>
                    <a:lnTo>
                      <a:pt x="112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3" y="14"/>
                    </a:lnTo>
                    <a:lnTo>
                      <a:pt x="25" y="15"/>
                    </a:lnTo>
                    <a:lnTo>
                      <a:pt x="37" y="17"/>
                    </a:lnTo>
                    <a:lnTo>
                      <a:pt x="50" y="19"/>
                    </a:lnTo>
                    <a:lnTo>
                      <a:pt x="62" y="23"/>
                    </a:lnTo>
                    <a:lnTo>
                      <a:pt x="73" y="29"/>
                    </a:lnTo>
                    <a:lnTo>
                      <a:pt x="86" y="34"/>
                    </a:lnTo>
                    <a:lnTo>
                      <a:pt x="98" y="41"/>
                    </a:lnTo>
                    <a:lnTo>
                      <a:pt x="109" y="50"/>
                    </a:lnTo>
                    <a:lnTo>
                      <a:pt x="120" y="59"/>
                    </a:lnTo>
                    <a:lnTo>
                      <a:pt x="133" y="69"/>
                    </a:lnTo>
                    <a:lnTo>
                      <a:pt x="144" y="80"/>
                    </a:lnTo>
                    <a:lnTo>
                      <a:pt x="164" y="106"/>
                    </a:lnTo>
                    <a:lnTo>
                      <a:pt x="185" y="134"/>
                    </a:lnTo>
                    <a:lnTo>
                      <a:pt x="204" y="166"/>
                    </a:lnTo>
                    <a:lnTo>
                      <a:pt x="222" y="200"/>
                    </a:lnTo>
                    <a:lnTo>
                      <a:pt x="239" y="237"/>
                    </a:lnTo>
                    <a:lnTo>
                      <a:pt x="253" y="277"/>
                    </a:lnTo>
                    <a:lnTo>
                      <a:pt x="266" y="320"/>
                    </a:lnTo>
                    <a:lnTo>
                      <a:pt x="276" y="364"/>
                    </a:lnTo>
                    <a:lnTo>
                      <a:pt x="286" y="411"/>
                    </a:lnTo>
                    <a:lnTo>
                      <a:pt x="293" y="458"/>
                    </a:lnTo>
                    <a:lnTo>
                      <a:pt x="293" y="458"/>
                    </a:lnTo>
                    <a:lnTo>
                      <a:pt x="297" y="506"/>
                    </a:lnTo>
                    <a:lnTo>
                      <a:pt x="298" y="555"/>
                    </a:lnTo>
                    <a:lnTo>
                      <a:pt x="297" y="600"/>
                    </a:lnTo>
                    <a:lnTo>
                      <a:pt x="294" y="644"/>
                    </a:lnTo>
                    <a:lnTo>
                      <a:pt x="288" y="686"/>
                    </a:lnTo>
                    <a:lnTo>
                      <a:pt x="280" y="726"/>
                    </a:lnTo>
                    <a:lnTo>
                      <a:pt x="270" y="764"/>
                    </a:lnTo>
                    <a:lnTo>
                      <a:pt x="258" y="799"/>
                    </a:lnTo>
                    <a:lnTo>
                      <a:pt x="244" y="830"/>
                    </a:lnTo>
                    <a:lnTo>
                      <a:pt x="229" y="861"/>
                    </a:lnTo>
                    <a:lnTo>
                      <a:pt x="221" y="873"/>
                    </a:lnTo>
                    <a:lnTo>
                      <a:pt x="213" y="886"/>
                    </a:lnTo>
                    <a:lnTo>
                      <a:pt x="203" y="898"/>
                    </a:lnTo>
                    <a:lnTo>
                      <a:pt x="193" y="908"/>
                    </a:lnTo>
                    <a:lnTo>
                      <a:pt x="184" y="917"/>
                    </a:lnTo>
                    <a:lnTo>
                      <a:pt x="174" y="926"/>
                    </a:lnTo>
                    <a:lnTo>
                      <a:pt x="163" y="934"/>
                    </a:lnTo>
                    <a:lnTo>
                      <a:pt x="152" y="941"/>
                    </a:lnTo>
                    <a:lnTo>
                      <a:pt x="141" y="946"/>
                    </a:lnTo>
                    <a:lnTo>
                      <a:pt x="128" y="950"/>
                    </a:lnTo>
                    <a:lnTo>
                      <a:pt x="116" y="953"/>
                    </a:lnTo>
                    <a:lnTo>
                      <a:pt x="105" y="955"/>
                    </a:lnTo>
                    <a:lnTo>
                      <a:pt x="1785" y="739"/>
                    </a:lnTo>
                    <a:lnTo>
                      <a:pt x="1785" y="739"/>
                    </a:lnTo>
                    <a:lnTo>
                      <a:pt x="1775" y="710"/>
                    </a:lnTo>
                    <a:lnTo>
                      <a:pt x="1766" y="683"/>
                    </a:lnTo>
                    <a:lnTo>
                      <a:pt x="1753" y="655"/>
                    </a:lnTo>
                    <a:lnTo>
                      <a:pt x="1741" y="630"/>
                    </a:lnTo>
                    <a:lnTo>
                      <a:pt x="1728" y="607"/>
                    </a:lnTo>
                    <a:lnTo>
                      <a:pt x="1715" y="585"/>
                    </a:lnTo>
                    <a:lnTo>
                      <a:pt x="1699" y="563"/>
                    </a:lnTo>
                    <a:lnTo>
                      <a:pt x="1684" y="542"/>
                    </a:lnTo>
                    <a:lnTo>
                      <a:pt x="1669" y="524"/>
                    </a:lnTo>
                    <a:lnTo>
                      <a:pt x="1654" y="506"/>
                    </a:lnTo>
                    <a:lnTo>
                      <a:pt x="1637" y="488"/>
                    </a:lnTo>
                    <a:lnTo>
                      <a:pt x="1621" y="473"/>
                    </a:lnTo>
                    <a:lnTo>
                      <a:pt x="1589" y="444"/>
                    </a:lnTo>
                    <a:lnTo>
                      <a:pt x="1557" y="419"/>
                    </a:lnTo>
                    <a:lnTo>
                      <a:pt x="1526" y="399"/>
                    </a:lnTo>
                    <a:lnTo>
                      <a:pt x="1497" y="382"/>
                    </a:lnTo>
                    <a:lnTo>
                      <a:pt x="1471" y="367"/>
                    </a:lnTo>
                    <a:lnTo>
                      <a:pt x="1447" y="356"/>
                    </a:lnTo>
                    <a:lnTo>
                      <a:pt x="1428" y="348"/>
                    </a:lnTo>
                    <a:lnTo>
                      <a:pt x="1413" y="342"/>
                    </a:lnTo>
                    <a:lnTo>
                      <a:pt x="1400" y="338"/>
                    </a:lnTo>
                    <a:lnTo>
                      <a:pt x="1400" y="33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05" name="Grupo 238"/>
            <p:cNvGrpSpPr/>
            <p:nvPr/>
          </p:nvGrpSpPr>
          <p:grpSpPr>
            <a:xfrm>
              <a:off x="6052459" y="4713514"/>
              <a:ext cx="546443" cy="906559"/>
              <a:chOff x="6117772" y="3951514"/>
              <a:chExt cx="546443" cy="906559"/>
            </a:xfrm>
          </p:grpSpPr>
          <p:sp>
            <p:nvSpPr>
              <p:cNvPr id="107" name="Forma libre 40"/>
              <p:cNvSpPr>
                <a:spLocks/>
              </p:cNvSpPr>
              <p:nvPr/>
            </p:nvSpPr>
            <p:spPr bwMode="auto">
              <a:xfrm>
                <a:off x="6117772" y="3964056"/>
                <a:ext cx="494486" cy="894017"/>
              </a:xfrm>
              <a:custGeom>
                <a:avLst/>
                <a:gdLst/>
                <a:ahLst/>
                <a:cxnLst>
                  <a:cxn ang="0">
                    <a:pos x="545" y="464"/>
                  </a:cxn>
                  <a:cxn ang="0">
                    <a:pos x="552" y="566"/>
                  </a:cxn>
                  <a:cxn ang="0">
                    <a:pos x="549" y="662"/>
                  </a:cxn>
                  <a:cxn ang="0">
                    <a:pos x="534" y="750"/>
                  </a:cxn>
                  <a:cxn ang="0">
                    <a:pos x="511" y="827"/>
                  </a:cxn>
                  <a:cxn ang="0">
                    <a:pos x="489" y="878"/>
                  </a:cxn>
                  <a:cxn ang="0">
                    <a:pos x="471" y="907"/>
                  </a:cxn>
                  <a:cxn ang="0">
                    <a:pos x="450" y="933"/>
                  </a:cxn>
                  <a:cxn ang="0">
                    <a:pos x="428" y="955"/>
                  </a:cxn>
                  <a:cxn ang="0">
                    <a:pos x="404" y="973"/>
                  </a:cxn>
                  <a:cxn ang="0">
                    <a:pos x="380" y="986"/>
                  </a:cxn>
                  <a:cxn ang="0">
                    <a:pos x="353" y="995"/>
                  </a:cxn>
                  <a:cxn ang="0">
                    <a:pos x="340" y="997"/>
                  </a:cxn>
                  <a:cxn ang="0">
                    <a:pos x="312" y="998"/>
                  </a:cxn>
                  <a:cxn ang="0">
                    <a:pos x="284" y="994"/>
                  </a:cxn>
                  <a:cxn ang="0">
                    <a:pos x="257" y="986"/>
                  </a:cxn>
                  <a:cxn ang="0">
                    <a:pos x="230" y="972"/>
                  </a:cxn>
                  <a:cxn ang="0">
                    <a:pos x="204" y="954"/>
                  </a:cxn>
                  <a:cxn ang="0">
                    <a:pos x="178" y="932"/>
                  </a:cxn>
                  <a:cxn ang="0">
                    <a:pos x="155" y="906"/>
                  </a:cxn>
                  <a:cxn ang="0">
                    <a:pos x="109" y="842"/>
                  </a:cxn>
                  <a:cxn ang="0">
                    <a:pos x="70" y="766"/>
                  </a:cxn>
                  <a:cxn ang="0">
                    <a:pos x="37" y="680"/>
                  </a:cxn>
                  <a:cxn ang="0">
                    <a:pos x="15" y="584"/>
                  </a:cxn>
                  <a:cxn ang="0">
                    <a:pos x="7" y="533"/>
                  </a:cxn>
                  <a:cxn ang="0">
                    <a:pos x="0" y="433"/>
                  </a:cxn>
                  <a:cxn ang="0">
                    <a:pos x="3" y="338"/>
                  </a:cxn>
                  <a:cxn ang="0">
                    <a:pos x="18" y="249"/>
                  </a:cxn>
                  <a:cxn ang="0">
                    <a:pos x="41" y="171"/>
                  </a:cxn>
                  <a:cxn ang="0">
                    <a:pos x="63" y="121"/>
                  </a:cxn>
                  <a:cxn ang="0">
                    <a:pos x="81" y="91"/>
                  </a:cxn>
                  <a:cxn ang="0">
                    <a:pos x="102" y="65"/>
                  </a:cxn>
                  <a:cxn ang="0">
                    <a:pos x="124" y="44"/>
                  </a:cxn>
                  <a:cxn ang="0">
                    <a:pos x="148" y="26"/>
                  </a:cxn>
                  <a:cxn ang="0">
                    <a:pos x="173" y="12"/>
                  </a:cxn>
                  <a:cxn ang="0">
                    <a:pos x="199" y="4"/>
                  </a:cxn>
                  <a:cxn ang="0">
                    <a:pos x="213" y="1"/>
                  </a:cxn>
                  <a:cxn ang="0">
                    <a:pos x="240" y="0"/>
                  </a:cxn>
                  <a:cxn ang="0">
                    <a:pos x="268" y="4"/>
                  </a:cxn>
                  <a:cxn ang="0">
                    <a:pos x="295" y="14"/>
                  </a:cxn>
                  <a:cxn ang="0">
                    <a:pos x="322" y="27"/>
                  </a:cxn>
                  <a:cxn ang="0">
                    <a:pos x="348" y="45"/>
                  </a:cxn>
                  <a:cxn ang="0">
                    <a:pos x="374" y="67"/>
                  </a:cxn>
                  <a:cxn ang="0">
                    <a:pos x="397" y="94"/>
                  </a:cxn>
                  <a:cxn ang="0">
                    <a:pos x="443" y="156"/>
                  </a:cxn>
                  <a:cxn ang="0">
                    <a:pos x="482" y="231"/>
                  </a:cxn>
                  <a:cxn ang="0">
                    <a:pos x="515" y="318"/>
                  </a:cxn>
                  <a:cxn ang="0">
                    <a:pos x="537" y="415"/>
                  </a:cxn>
                  <a:cxn ang="0">
                    <a:pos x="545" y="464"/>
                  </a:cxn>
                </a:cxnLst>
                <a:rect l="0" t="0" r="r" b="b"/>
                <a:pathLst>
                  <a:path w="552" h="998">
                    <a:moveTo>
                      <a:pt x="545" y="464"/>
                    </a:moveTo>
                    <a:lnTo>
                      <a:pt x="545" y="464"/>
                    </a:lnTo>
                    <a:lnTo>
                      <a:pt x="551" y="515"/>
                    </a:lnTo>
                    <a:lnTo>
                      <a:pt x="552" y="566"/>
                    </a:lnTo>
                    <a:lnTo>
                      <a:pt x="552" y="615"/>
                    </a:lnTo>
                    <a:lnTo>
                      <a:pt x="549" y="662"/>
                    </a:lnTo>
                    <a:lnTo>
                      <a:pt x="542" y="707"/>
                    </a:lnTo>
                    <a:lnTo>
                      <a:pt x="534" y="750"/>
                    </a:lnTo>
                    <a:lnTo>
                      <a:pt x="524" y="790"/>
                    </a:lnTo>
                    <a:lnTo>
                      <a:pt x="511" y="827"/>
                    </a:lnTo>
                    <a:lnTo>
                      <a:pt x="497" y="862"/>
                    </a:lnTo>
                    <a:lnTo>
                      <a:pt x="489" y="878"/>
                    </a:lnTo>
                    <a:lnTo>
                      <a:pt x="479" y="893"/>
                    </a:lnTo>
                    <a:lnTo>
                      <a:pt x="471" y="907"/>
                    </a:lnTo>
                    <a:lnTo>
                      <a:pt x="460" y="921"/>
                    </a:lnTo>
                    <a:lnTo>
                      <a:pt x="450" y="933"/>
                    </a:lnTo>
                    <a:lnTo>
                      <a:pt x="439" y="944"/>
                    </a:lnTo>
                    <a:lnTo>
                      <a:pt x="428" y="955"/>
                    </a:lnTo>
                    <a:lnTo>
                      <a:pt x="417" y="965"/>
                    </a:lnTo>
                    <a:lnTo>
                      <a:pt x="404" y="973"/>
                    </a:lnTo>
                    <a:lnTo>
                      <a:pt x="392" y="980"/>
                    </a:lnTo>
                    <a:lnTo>
                      <a:pt x="380" y="986"/>
                    </a:lnTo>
                    <a:lnTo>
                      <a:pt x="367" y="991"/>
                    </a:lnTo>
                    <a:lnTo>
                      <a:pt x="353" y="995"/>
                    </a:lnTo>
                    <a:lnTo>
                      <a:pt x="340" y="997"/>
                    </a:lnTo>
                    <a:lnTo>
                      <a:pt x="340" y="997"/>
                    </a:lnTo>
                    <a:lnTo>
                      <a:pt x="326" y="998"/>
                    </a:lnTo>
                    <a:lnTo>
                      <a:pt x="312" y="998"/>
                    </a:lnTo>
                    <a:lnTo>
                      <a:pt x="298" y="997"/>
                    </a:lnTo>
                    <a:lnTo>
                      <a:pt x="284" y="994"/>
                    </a:lnTo>
                    <a:lnTo>
                      <a:pt x="270" y="990"/>
                    </a:lnTo>
                    <a:lnTo>
                      <a:pt x="257" y="986"/>
                    </a:lnTo>
                    <a:lnTo>
                      <a:pt x="243" y="979"/>
                    </a:lnTo>
                    <a:lnTo>
                      <a:pt x="230" y="972"/>
                    </a:lnTo>
                    <a:lnTo>
                      <a:pt x="217" y="964"/>
                    </a:lnTo>
                    <a:lnTo>
                      <a:pt x="204" y="954"/>
                    </a:lnTo>
                    <a:lnTo>
                      <a:pt x="190" y="943"/>
                    </a:lnTo>
                    <a:lnTo>
                      <a:pt x="178" y="932"/>
                    </a:lnTo>
                    <a:lnTo>
                      <a:pt x="166" y="919"/>
                    </a:lnTo>
                    <a:lnTo>
                      <a:pt x="155" y="906"/>
                    </a:lnTo>
                    <a:lnTo>
                      <a:pt x="131" y="875"/>
                    </a:lnTo>
                    <a:lnTo>
                      <a:pt x="109" y="842"/>
                    </a:lnTo>
                    <a:lnTo>
                      <a:pt x="88" y="806"/>
                    </a:lnTo>
                    <a:lnTo>
                      <a:pt x="70" y="766"/>
                    </a:lnTo>
                    <a:lnTo>
                      <a:pt x="52" y="725"/>
                    </a:lnTo>
                    <a:lnTo>
                      <a:pt x="37" y="680"/>
                    </a:lnTo>
                    <a:lnTo>
                      <a:pt x="25" y="633"/>
                    </a:lnTo>
                    <a:lnTo>
                      <a:pt x="15" y="584"/>
                    </a:lnTo>
                    <a:lnTo>
                      <a:pt x="7" y="533"/>
                    </a:lnTo>
                    <a:lnTo>
                      <a:pt x="7" y="533"/>
                    </a:lnTo>
                    <a:lnTo>
                      <a:pt x="1" y="482"/>
                    </a:lnTo>
                    <a:lnTo>
                      <a:pt x="0" y="433"/>
                    </a:lnTo>
                    <a:lnTo>
                      <a:pt x="0" y="384"/>
                    </a:lnTo>
                    <a:lnTo>
                      <a:pt x="3" y="338"/>
                    </a:lnTo>
                    <a:lnTo>
                      <a:pt x="10" y="292"/>
                    </a:lnTo>
                    <a:lnTo>
                      <a:pt x="18" y="249"/>
                    </a:lnTo>
                    <a:lnTo>
                      <a:pt x="28" y="209"/>
                    </a:lnTo>
                    <a:lnTo>
                      <a:pt x="41" y="171"/>
                    </a:lnTo>
                    <a:lnTo>
                      <a:pt x="55" y="136"/>
                    </a:lnTo>
                    <a:lnTo>
                      <a:pt x="63" y="121"/>
                    </a:lnTo>
                    <a:lnTo>
                      <a:pt x="73" y="106"/>
                    </a:lnTo>
                    <a:lnTo>
                      <a:pt x="81" y="91"/>
                    </a:lnTo>
                    <a:lnTo>
                      <a:pt x="92" y="78"/>
                    </a:lnTo>
                    <a:lnTo>
                      <a:pt x="102" y="65"/>
                    </a:lnTo>
                    <a:lnTo>
                      <a:pt x="113" y="54"/>
                    </a:lnTo>
                    <a:lnTo>
                      <a:pt x="124" y="44"/>
                    </a:lnTo>
                    <a:lnTo>
                      <a:pt x="135" y="34"/>
                    </a:lnTo>
                    <a:lnTo>
                      <a:pt x="148" y="26"/>
                    </a:lnTo>
                    <a:lnTo>
                      <a:pt x="160" y="18"/>
                    </a:lnTo>
                    <a:lnTo>
                      <a:pt x="173" y="12"/>
                    </a:lnTo>
                    <a:lnTo>
                      <a:pt x="185" y="8"/>
                    </a:lnTo>
                    <a:lnTo>
                      <a:pt x="199" y="4"/>
                    </a:lnTo>
                    <a:lnTo>
                      <a:pt x="213" y="1"/>
                    </a:lnTo>
                    <a:lnTo>
                      <a:pt x="213" y="1"/>
                    </a:lnTo>
                    <a:lnTo>
                      <a:pt x="226" y="0"/>
                    </a:lnTo>
                    <a:lnTo>
                      <a:pt x="240" y="0"/>
                    </a:lnTo>
                    <a:lnTo>
                      <a:pt x="254" y="1"/>
                    </a:lnTo>
                    <a:lnTo>
                      <a:pt x="268" y="4"/>
                    </a:lnTo>
                    <a:lnTo>
                      <a:pt x="282" y="8"/>
                    </a:lnTo>
                    <a:lnTo>
                      <a:pt x="295" y="14"/>
                    </a:lnTo>
                    <a:lnTo>
                      <a:pt x="309" y="19"/>
                    </a:lnTo>
                    <a:lnTo>
                      <a:pt x="322" y="27"/>
                    </a:lnTo>
                    <a:lnTo>
                      <a:pt x="335" y="36"/>
                    </a:lnTo>
                    <a:lnTo>
                      <a:pt x="348" y="45"/>
                    </a:lnTo>
                    <a:lnTo>
                      <a:pt x="362" y="55"/>
                    </a:lnTo>
                    <a:lnTo>
                      <a:pt x="374" y="67"/>
                    </a:lnTo>
                    <a:lnTo>
                      <a:pt x="386" y="80"/>
                    </a:lnTo>
                    <a:lnTo>
                      <a:pt x="397" y="94"/>
                    </a:lnTo>
                    <a:lnTo>
                      <a:pt x="421" y="122"/>
                    </a:lnTo>
                    <a:lnTo>
                      <a:pt x="443" y="156"/>
                    </a:lnTo>
                    <a:lnTo>
                      <a:pt x="464" y="193"/>
                    </a:lnTo>
                    <a:lnTo>
                      <a:pt x="482" y="231"/>
                    </a:lnTo>
                    <a:lnTo>
                      <a:pt x="500" y="274"/>
                    </a:lnTo>
                    <a:lnTo>
                      <a:pt x="515" y="318"/>
                    </a:lnTo>
                    <a:lnTo>
                      <a:pt x="527" y="365"/>
                    </a:lnTo>
                    <a:lnTo>
                      <a:pt x="537" y="415"/>
                    </a:lnTo>
                    <a:lnTo>
                      <a:pt x="545" y="464"/>
                    </a:lnTo>
                    <a:lnTo>
                      <a:pt x="545" y="464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A6A6A6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08" name="Forma libre 41"/>
              <p:cNvSpPr>
                <a:spLocks/>
              </p:cNvSpPr>
              <p:nvPr/>
            </p:nvSpPr>
            <p:spPr bwMode="auto">
              <a:xfrm>
                <a:off x="6135688" y="4132468"/>
                <a:ext cx="322491" cy="582276"/>
              </a:xfrm>
              <a:custGeom>
                <a:avLst/>
                <a:gdLst/>
                <a:ahLst/>
                <a:cxnLst>
                  <a:cxn ang="0">
                    <a:pos x="356" y="303"/>
                  </a:cxn>
                  <a:cxn ang="0">
                    <a:pos x="361" y="368"/>
                  </a:cxn>
                  <a:cxn ang="0">
                    <a:pos x="358" y="430"/>
                  </a:cxn>
                  <a:cxn ang="0">
                    <a:pos x="349" y="488"/>
                  </a:cxn>
                  <a:cxn ang="0">
                    <a:pos x="334" y="539"/>
                  </a:cxn>
                  <a:cxn ang="0">
                    <a:pos x="312" y="582"/>
                  </a:cxn>
                  <a:cxn ang="0">
                    <a:pos x="287" y="615"/>
                  </a:cxn>
                  <a:cxn ang="0">
                    <a:pos x="257" y="638"/>
                  </a:cxn>
                  <a:cxn ang="0">
                    <a:pos x="231" y="648"/>
                  </a:cxn>
                  <a:cxn ang="0">
                    <a:pos x="223" y="649"/>
                  </a:cxn>
                  <a:cxn ang="0">
                    <a:pos x="203" y="649"/>
                  </a:cxn>
                  <a:cxn ang="0">
                    <a:pos x="169" y="641"/>
                  </a:cxn>
                  <a:cxn ang="0">
                    <a:pos x="134" y="620"/>
                  </a:cxn>
                  <a:cxn ang="0">
                    <a:pos x="101" y="590"/>
                  </a:cxn>
                  <a:cxn ang="0">
                    <a:pos x="72" y="548"/>
                  </a:cxn>
                  <a:cxn ang="0">
                    <a:pos x="46" y="499"/>
                  </a:cxn>
                  <a:cxn ang="0">
                    <a:pos x="25" y="442"/>
                  </a:cxn>
                  <a:cxn ang="0">
                    <a:pos x="10" y="380"/>
                  </a:cxn>
                  <a:cxn ang="0">
                    <a:pos x="6" y="347"/>
                  </a:cxn>
                  <a:cxn ang="0">
                    <a:pos x="0" y="281"/>
                  </a:cxn>
                  <a:cxn ang="0">
                    <a:pos x="3" y="219"/>
                  </a:cxn>
                  <a:cxn ang="0">
                    <a:pos x="13" y="162"/>
                  </a:cxn>
                  <a:cxn ang="0">
                    <a:pos x="28" y="111"/>
                  </a:cxn>
                  <a:cxn ang="0">
                    <a:pos x="49" y="69"/>
                  </a:cxn>
                  <a:cxn ang="0">
                    <a:pos x="75" y="36"/>
                  </a:cxn>
                  <a:cxn ang="0">
                    <a:pos x="105" y="12"/>
                  </a:cxn>
                  <a:cxn ang="0">
                    <a:pos x="130" y="2"/>
                  </a:cxn>
                  <a:cxn ang="0">
                    <a:pos x="140" y="1"/>
                  </a:cxn>
                  <a:cxn ang="0">
                    <a:pos x="158" y="0"/>
                  </a:cxn>
                  <a:cxn ang="0">
                    <a:pos x="194" y="8"/>
                  </a:cxn>
                  <a:cxn ang="0">
                    <a:pos x="228" y="29"/>
                  </a:cxn>
                  <a:cxn ang="0">
                    <a:pos x="260" y="60"/>
                  </a:cxn>
                  <a:cxn ang="0">
                    <a:pos x="289" y="102"/>
                  </a:cxn>
                  <a:cxn ang="0">
                    <a:pos x="315" y="150"/>
                  </a:cxn>
                  <a:cxn ang="0">
                    <a:pos x="336" y="206"/>
                  </a:cxn>
                  <a:cxn ang="0">
                    <a:pos x="351" y="270"/>
                  </a:cxn>
                  <a:cxn ang="0">
                    <a:pos x="356" y="303"/>
                  </a:cxn>
                </a:cxnLst>
                <a:rect l="0" t="0" r="r" b="b"/>
                <a:pathLst>
                  <a:path w="361" h="649">
                    <a:moveTo>
                      <a:pt x="356" y="303"/>
                    </a:moveTo>
                    <a:lnTo>
                      <a:pt x="356" y="303"/>
                    </a:lnTo>
                    <a:lnTo>
                      <a:pt x="359" y="336"/>
                    </a:lnTo>
                    <a:lnTo>
                      <a:pt x="361" y="368"/>
                    </a:lnTo>
                    <a:lnTo>
                      <a:pt x="361" y="400"/>
                    </a:lnTo>
                    <a:lnTo>
                      <a:pt x="358" y="430"/>
                    </a:lnTo>
                    <a:lnTo>
                      <a:pt x="355" y="460"/>
                    </a:lnTo>
                    <a:lnTo>
                      <a:pt x="349" y="488"/>
                    </a:lnTo>
                    <a:lnTo>
                      <a:pt x="343" y="514"/>
                    </a:lnTo>
                    <a:lnTo>
                      <a:pt x="334" y="539"/>
                    </a:lnTo>
                    <a:lnTo>
                      <a:pt x="325" y="561"/>
                    </a:lnTo>
                    <a:lnTo>
                      <a:pt x="312" y="582"/>
                    </a:lnTo>
                    <a:lnTo>
                      <a:pt x="301" y="599"/>
                    </a:lnTo>
                    <a:lnTo>
                      <a:pt x="287" y="615"/>
                    </a:lnTo>
                    <a:lnTo>
                      <a:pt x="272" y="627"/>
                    </a:lnTo>
                    <a:lnTo>
                      <a:pt x="257" y="638"/>
                    </a:lnTo>
                    <a:lnTo>
                      <a:pt x="239" y="645"/>
                    </a:lnTo>
                    <a:lnTo>
                      <a:pt x="231" y="648"/>
                    </a:lnTo>
                    <a:lnTo>
                      <a:pt x="223" y="649"/>
                    </a:lnTo>
                    <a:lnTo>
                      <a:pt x="223" y="649"/>
                    </a:lnTo>
                    <a:lnTo>
                      <a:pt x="213" y="649"/>
                    </a:lnTo>
                    <a:lnTo>
                      <a:pt x="203" y="649"/>
                    </a:lnTo>
                    <a:lnTo>
                      <a:pt x="185" y="646"/>
                    </a:lnTo>
                    <a:lnTo>
                      <a:pt x="169" y="641"/>
                    </a:lnTo>
                    <a:lnTo>
                      <a:pt x="151" y="633"/>
                    </a:lnTo>
                    <a:lnTo>
                      <a:pt x="134" y="620"/>
                    </a:lnTo>
                    <a:lnTo>
                      <a:pt x="118" y="606"/>
                    </a:lnTo>
                    <a:lnTo>
                      <a:pt x="101" y="590"/>
                    </a:lnTo>
                    <a:lnTo>
                      <a:pt x="86" y="569"/>
                    </a:lnTo>
                    <a:lnTo>
                      <a:pt x="72" y="548"/>
                    </a:lnTo>
                    <a:lnTo>
                      <a:pt x="58" y="525"/>
                    </a:lnTo>
                    <a:lnTo>
                      <a:pt x="46" y="499"/>
                    </a:lnTo>
                    <a:lnTo>
                      <a:pt x="35" y="471"/>
                    </a:lnTo>
                    <a:lnTo>
                      <a:pt x="25" y="442"/>
                    </a:lnTo>
                    <a:lnTo>
                      <a:pt x="17" y="412"/>
                    </a:lnTo>
                    <a:lnTo>
                      <a:pt x="10" y="380"/>
                    </a:lnTo>
                    <a:lnTo>
                      <a:pt x="6" y="347"/>
                    </a:lnTo>
                    <a:lnTo>
                      <a:pt x="6" y="347"/>
                    </a:lnTo>
                    <a:lnTo>
                      <a:pt x="2" y="314"/>
                    </a:lnTo>
                    <a:lnTo>
                      <a:pt x="0" y="281"/>
                    </a:lnTo>
                    <a:lnTo>
                      <a:pt x="2" y="249"/>
                    </a:lnTo>
                    <a:lnTo>
                      <a:pt x="3" y="219"/>
                    </a:lnTo>
                    <a:lnTo>
                      <a:pt x="7" y="190"/>
                    </a:lnTo>
                    <a:lnTo>
                      <a:pt x="13" y="162"/>
                    </a:lnTo>
                    <a:lnTo>
                      <a:pt x="20" y="136"/>
                    </a:lnTo>
                    <a:lnTo>
                      <a:pt x="28" y="111"/>
                    </a:lnTo>
                    <a:lnTo>
                      <a:pt x="38" y="89"/>
                    </a:lnTo>
                    <a:lnTo>
                      <a:pt x="49" y="69"/>
                    </a:lnTo>
                    <a:lnTo>
                      <a:pt x="61" y="51"/>
                    </a:lnTo>
                    <a:lnTo>
                      <a:pt x="75" y="36"/>
                    </a:lnTo>
                    <a:lnTo>
                      <a:pt x="89" y="22"/>
                    </a:lnTo>
                    <a:lnTo>
                      <a:pt x="105" y="12"/>
                    </a:lnTo>
                    <a:lnTo>
                      <a:pt x="122" y="5"/>
                    </a:lnTo>
                    <a:lnTo>
                      <a:pt x="130" y="2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48" y="0"/>
                    </a:lnTo>
                    <a:lnTo>
                      <a:pt x="158" y="0"/>
                    </a:lnTo>
                    <a:lnTo>
                      <a:pt x="176" y="2"/>
                    </a:lnTo>
                    <a:lnTo>
                      <a:pt x="194" y="8"/>
                    </a:lnTo>
                    <a:lnTo>
                      <a:pt x="210" y="18"/>
                    </a:lnTo>
                    <a:lnTo>
                      <a:pt x="228" y="29"/>
                    </a:lnTo>
                    <a:lnTo>
                      <a:pt x="245" y="44"/>
                    </a:lnTo>
                    <a:lnTo>
                      <a:pt x="260" y="60"/>
                    </a:lnTo>
                    <a:lnTo>
                      <a:pt x="275" y="80"/>
                    </a:lnTo>
                    <a:lnTo>
                      <a:pt x="289" y="102"/>
                    </a:lnTo>
                    <a:lnTo>
                      <a:pt x="303" y="125"/>
                    </a:lnTo>
                    <a:lnTo>
                      <a:pt x="315" y="150"/>
                    </a:lnTo>
                    <a:lnTo>
                      <a:pt x="326" y="178"/>
                    </a:lnTo>
                    <a:lnTo>
                      <a:pt x="336" y="206"/>
                    </a:lnTo>
                    <a:lnTo>
                      <a:pt x="344" y="238"/>
                    </a:lnTo>
                    <a:lnTo>
                      <a:pt x="351" y="270"/>
                    </a:lnTo>
                    <a:lnTo>
                      <a:pt x="356" y="303"/>
                    </a:lnTo>
                    <a:lnTo>
                      <a:pt x="356" y="303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BFBFBF"/>
                  </a:gs>
                  <a:gs pos="100000">
                    <a:srgbClr val="7F7F7F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09" name="Forma libre 42"/>
              <p:cNvSpPr>
                <a:spLocks/>
              </p:cNvSpPr>
              <p:nvPr/>
            </p:nvSpPr>
            <p:spPr bwMode="auto">
              <a:xfrm>
                <a:off x="6259310" y="4125301"/>
                <a:ext cx="250826" cy="589442"/>
              </a:xfrm>
              <a:custGeom>
                <a:avLst/>
                <a:gdLst/>
                <a:ahLst/>
                <a:cxnLst>
                  <a:cxn ang="0">
                    <a:pos x="140" y="650"/>
                  </a:cxn>
                  <a:cxn ang="0">
                    <a:pos x="158" y="646"/>
                  </a:cxn>
                  <a:cxn ang="0">
                    <a:pos x="190" y="629"/>
                  </a:cxn>
                  <a:cxn ang="0">
                    <a:pos x="219" y="600"/>
                  </a:cxn>
                  <a:cxn ang="0">
                    <a:pos x="243" y="562"/>
                  </a:cxn>
                  <a:cxn ang="0">
                    <a:pos x="261" y="515"/>
                  </a:cxn>
                  <a:cxn ang="0">
                    <a:pos x="273" y="461"/>
                  </a:cxn>
                  <a:cxn ang="0">
                    <a:pos x="278" y="400"/>
                  </a:cxn>
                  <a:cxn ang="0">
                    <a:pos x="277" y="337"/>
                  </a:cxn>
                  <a:cxn ang="0">
                    <a:pos x="274" y="304"/>
                  </a:cxn>
                  <a:cxn ang="0">
                    <a:pos x="262" y="239"/>
                  </a:cxn>
                  <a:cxn ang="0">
                    <a:pos x="244" y="178"/>
                  </a:cxn>
                  <a:cxn ang="0">
                    <a:pos x="222" y="126"/>
                  </a:cxn>
                  <a:cxn ang="0">
                    <a:pos x="194" y="80"/>
                  </a:cxn>
                  <a:cxn ang="0">
                    <a:pos x="163" y="45"/>
                  </a:cxn>
                  <a:cxn ang="0">
                    <a:pos x="129" y="18"/>
                  </a:cxn>
                  <a:cxn ang="0">
                    <a:pos x="94" y="3"/>
                  </a:cxn>
                  <a:cxn ang="0">
                    <a:pos x="67" y="0"/>
                  </a:cxn>
                  <a:cxn ang="0">
                    <a:pos x="0" y="10"/>
                  </a:cxn>
                  <a:cxn ang="0">
                    <a:pos x="8" y="9"/>
                  </a:cxn>
                  <a:cxn ang="0">
                    <a:pos x="36" y="11"/>
                  </a:cxn>
                  <a:cxn ang="0">
                    <a:pos x="70" y="27"/>
                  </a:cxn>
                  <a:cxn ang="0">
                    <a:pos x="105" y="53"/>
                  </a:cxn>
                  <a:cxn ang="0">
                    <a:pos x="135" y="89"/>
                  </a:cxn>
                  <a:cxn ang="0">
                    <a:pos x="163" y="134"/>
                  </a:cxn>
                  <a:cxn ang="0">
                    <a:pos x="186" y="187"/>
                  </a:cxn>
                  <a:cxn ang="0">
                    <a:pos x="204" y="247"/>
                  </a:cxn>
                  <a:cxn ang="0">
                    <a:pos x="216" y="312"/>
                  </a:cxn>
                  <a:cxn ang="0">
                    <a:pos x="219" y="345"/>
                  </a:cxn>
                  <a:cxn ang="0">
                    <a:pos x="221" y="409"/>
                  </a:cxn>
                  <a:cxn ang="0">
                    <a:pos x="215" y="469"/>
                  </a:cxn>
                  <a:cxn ang="0">
                    <a:pos x="203" y="523"/>
                  </a:cxn>
                  <a:cxn ang="0">
                    <a:pos x="185" y="570"/>
                  </a:cxn>
                  <a:cxn ang="0">
                    <a:pos x="161" y="608"/>
                  </a:cxn>
                  <a:cxn ang="0">
                    <a:pos x="132" y="636"/>
                  </a:cxn>
                  <a:cxn ang="0">
                    <a:pos x="99" y="654"/>
                  </a:cxn>
                  <a:cxn ang="0">
                    <a:pos x="83" y="658"/>
                  </a:cxn>
                </a:cxnLst>
                <a:rect l="0" t="0" r="r" b="b"/>
                <a:pathLst>
                  <a:path w="278" h="658">
                    <a:moveTo>
                      <a:pt x="140" y="650"/>
                    </a:moveTo>
                    <a:lnTo>
                      <a:pt x="140" y="650"/>
                    </a:lnTo>
                    <a:lnTo>
                      <a:pt x="150" y="648"/>
                    </a:lnTo>
                    <a:lnTo>
                      <a:pt x="158" y="646"/>
                    </a:lnTo>
                    <a:lnTo>
                      <a:pt x="175" y="639"/>
                    </a:lnTo>
                    <a:lnTo>
                      <a:pt x="190" y="629"/>
                    </a:lnTo>
                    <a:lnTo>
                      <a:pt x="205" y="615"/>
                    </a:lnTo>
                    <a:lnTo>
                      <a:pt x="219" y="600"/>
                    </a:lnTo>
                    <a:lnTo>
                      <a:pt x="232" y="582"/>
                    </a:lnTo>
                    <a:lnTo>
                      <a:pt x="243" y="562"/>
                    </a:lnTo>
                    <a:lnTo>
                      <a:pt x="252" y="539"/>
                    </a:lnTo>
                    <a:lnTo>
                      <a:pt x="261" y="515"/>
                    </a:lnTo>
                    <a:lnTo>
                      <a:pt x="267" y="488"/>
                    </a:lnTo>
                    <a:lnTo>
                      <a:pt x="273" y="461"/>
                    </a:lnTo>
                    <a:lnTo>
                      <a:pt x="277" y="431"/>
                    </a:lnTo>
                    <a:lnTo>
                      <a:pt x="278" y="400"/>
                    </a:lnTo>
                    <a:lnTo>
                      <a:pt x="278" y="369"/>
                    </a:lnTo>
                    <a:lnTo>
                      <a:pt x="277" y="337"/>
                    </a:lnTo>
                    <a:lnTo>
                      <a:pt x="274" y="304"/>
                    </a:lnTo>
                    <a:lnTo>
                      <a:pt x="274" y="304"/>
                    </a:lnTo>
                    <a:lnTo>
                      <a:pt x="269" y="271"/>
                    </a:lnTo>
                    <a:lnTo>
                      <a:pt x="262" y="239"/>
                    </a:lnTo>
                    <a:lnTo>
                      <a:pt x="254" y="209"/>
                    </a:lnTo>
                    <a:lnTo>
                      <a:pt x="244" y="178"/>
                    </a:lnTo>
                    <a:lnTo>
                      <a:pt x="233" y="152"/>
                    </a:lnTo>
                    <a:lnTo>
                      <a:pt x="222" y="126"/>
                    </a:lnTo>
                    <a:lnTo>
                      <a:pt x="208" y="102"/>
                    </a:lnTo>
                    <a:lnTo>
                      <a:pt x="194" y="80"/>
                    </a:lnTo>
                    <a:lnTo>
                      <a:pt x="179" y="61"/>
                    </a:lnTo>
                    <a:lnTo>
                      <a:pt x="163" y="45"/>
                    </a:lnTo>
                    <a:lnTo>
                      <a:pt x="146" y="29"/>
                    </a:lnTo>
                    <a:lnTo>
                      <a:pt x="129" y="18"/>
                    </a:lnTo>
                    <a:lnTo>
                      <a:pt x="111" y="10"/>
                    </a:lnTo>
                    <a:lnTo>
                      <a:pt x="94" y="3"/>
                    </a:lnTo>
                    <a:lnTo>
                      <a:pt x="76" y="0"/>
                    </a:lnTo>
                    <a:lnTo>
                      <a:pt x="67" y="0"/>
                    </a:lnTo>
                    <a:lnTo>
                      <a:pt x="58" y="2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8" y="9"/>
                    </a:lnTo>
                    <a:lnTo>
                      <a:pt x="18" y="9"/>
                    </a:lnTo>
                    <a:lnTo>
                      <a:pt x="36" y="11"/>
                    </a:lnTo>
                    <a:lnTo>
                      <a:pt x="54" y="17"/>
                    </a:lnTo>
                    <a:lnTo>
                      <a:pt x="70" y="27"/>
                    </a:lnTo>
                    <a:lnTo>
                      <a:pt x="88" y="38"/>
                    </a:lnTo>
                    <a:lnTo>
                      <a:pt x="105" y="53"/>
                    </a:lnTo>
                    <a:lnTo>
                      <a:pt x="120" y="69"/>
                    </a:lnTo>
                    <a:lnTo>
                      <a:pt x="135" y="89"/>
                    </a:lnTo>
                    <a:lnTo>
                      <a:pt x="149" y="111"/>
                    </a:lnTo>
                    <a:lnTo>
                      <a:pt x="163" y="134"/>
                    </a:lnTo>
                    <a:lnTo>
                      <a:pt x="175" y="159"/>
                    </a:lnTo>
                    <a:lnTo>
                      <a:pt x="186" y="187"/>
                    </a:lnTo>
                    <a:lnTo>
                      <a:pt x="196" y="215"/>
                    </a:lnTo>
                    <a:lnTo>
                      <a:pt x="204" y="247"/>
                    </a:lnTo>
                    <a:lnTo>
                      <a:pt x="211" y="279"/>
                    </a:lnTo>
                    <a:lnTo>
                      <a:pt x="216" y="312"/>
                    </a:lnTo>
                    <a:lnTo>
                      <a:pt x="216" y="312"/>
                    </a:lnTo>
                    <a:lnTo>
                      <a:pt x="219" y="345"/>
                    </a:lnTo>
                    <a:lnTo>
                      <a:pt x="221" y="377"/>
                    </a:lnTo>
                    <a:lnTo>
                      <a:pt x="221" y="409"/>
                    </a:lnTo>
                    <a:lnTo>
                      <a:pt x="218" y="439"/>
                    </a:lnTo>
                    <a:lnTo>
                      <a:pt x="215" y="469"/>
                    </a:lnTo>
                    <a:lnTo>
                      <a:pt x="209" y="497"/>
                    </a:lnTo>
                    <a:lnTo>
                      <a:pt x="203" y="523"/>
                    </a:lnTo>
                    <a:lnTo>
                      <a:pt x="194" y="548"/>
                    </a:lnTo>
                    <a:lnTo>
                      <a:pt x="185" y="570"/>
                    </a:lnTo>
                    <a:lnTo>
                      <a:pt x="172" y="591"/>
                    </a:lnTo>
                    <a:lnTo>
                      <a:pt x="161" y="608"/>
                    </a:lnTo>
                    <a:lnTo>
                      <a:pt x="147" y="624"/>
                    </a:lnTo>
                    <a:lnTo>
                      <a:pt x="132" y="636"/>
                    </a:lnTo>
                    <a:lnTo>
                      <a:pt x="117" y="647"/>
                    </a:lnTo>
                    <a:lnTo>
                      <a:pt x="99" y="654"/>
                    </a:lnTo>
                    <a:lnTo>
                      <a:pt x="91" y="657"/>
                    </a:lnTo>
                    <a:lnTo>
                      <a:pt x="83" y="658"/>
                    </a:lnTo>
                    <a:lnTo>
                      <a:pt x="140" y="65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FFFFFF"/>
                  </a:gs>
                  <a:gs pos="38000">
                    <a:srgbClr val="A6A6A6"/>
                  </a:gs>
                  <a:gs pos="100000">
                    <a:srgbClr val="595959"/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10" name="Forma libre 43"/>
              <p:cNvSpPr>
                <a:spLocks/>
              </p:cNvSpPr>
              <p:nvPr/>
            </p:nvSpPr>
            <p:spPr bwMode="auto">
              <a:xfrm>
                <a:off x="6307683" y="3951514"/>
                <a:ext cx="356532" cy="904767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13" y="14"/>
                  </a:cxn>
                  <a:cxn ang="0">
                    <a:pos x="41" y="15"/>
                  </a:cxn>
                  <a:cxn ang="0">
                    <a:pos x="69" y="22"/>
                  </a:cxn>
                  <a:cxn ang="0">
                    <a:pos x="96" y="33"/>
                  </a:cxn>
                  <a:cxn ang="0">
                    <a:pos x="122" y="50"/>
                  </a:cxn>
                  <a:cxn ang="0">
                    <a:pos x="149" y="69"/>
                  </a:cxn>
                  <a:cxn ang="0">
                    <a:pos x="173" y="94"/>
                  </a:cxn>
                  <a:cxn ang="0">
                    <a:pos x="208" y="136"/>
                  </a:cxn>
                  <a:cxn ang="0">
                    <a:pos x="251" y="207"/>
                  </a:cxn>
                  <a:cxn ang="0">
                    <a:pos x="287" y="288"/>
                  </a:cxn>
                  <a:cxn ang="0">
                    <a:pos x="314" y="379"/>
                  </a:cxn>
                  <a:cxn ang="0">
                    <a:pos x="332" y="478"/>
                  </a:cxn>
                  <a:cxn ang="0">
                    <a:pos x="338" y="529"/>
                  </a:cxn>
                  <a:cxn ang="0">
                    <a:pos x="339" y="629"/>
                  </a:cxn>
                  <a:cxn ang="0">
                    <a:pos x="329" y="721"/>
                  </a:cxn>
                  <a:cxn ang="0">
                    <a:pos x="311" y="804"/>
                  </a:cxn>
                  <a:cxn ang="0">
                    <a:pos x="284" y="876"/>
                  </a:cxn>
                  <a:cxn ang="0">
                    <a:pos x="266" y="907"/>
                  </a:cxn>
                  <a:cxn ang="0">
                    <a:pos x="247" y="935"/>
                  </a:cxn>
                  <a:cxn ang="0">
                    <a:pos x="226" y="958"/>
                  </a:cxn>
                  <a:cxn ang="0">
                    <a:pos x="204" y="979"/>
                  </a:cxn>
                  <a:cxn ang="0">
                    <a:pos x="179" y="994"/>
                  </a:cxn>
                  <a:cxn ang="0">
                    <a:pos x="154" y="1005"/>
                  </a:cxn>
                  <a:cxn ang="0">
                    <a:pos x="127" y="1011"/>
                  </a:cxn>
                  <a:cxn ang="0">
                    <a:pos x="223" y="997"/>
                  </a:cxn>
                  <a:cxn ang="0">
                    <a:pos x="253" y="973"/>
                  </a:cxn>
                  <a:cxn ang="0">
                    <a:pos x="282" y="944"/>
                  </a:cxn>
                  <a:cxn ang="0">
                    <a:pos x="311" y="907"/>
                  </a:cxn>
                  <a:cxn ang="0">
                    <a:pos x="338" y="860"/>
                  </a:cxn>
                  <a:cxn ang="0">
                    <a:pos x="361" y="805"/>
                  </a:cxn>
                  <a:cxn ang="0">
                    <a:pos x="379" y="739"/>
                  </a:cxn>
                  <a:cxn ang="0">
                    <a:pos x="391" y="662"/>
                  </a:cxn>
                  <a:cxn ang="0">
                    <a:pos x="397" y="574"/>
                  </a:cxn>
                  <a:cxn ang="0">
                    <a:pos x="397" y="543"/>
                  </a:cxn>
                  <a:cxn ang="0">
                    <a:pos x="394" y="485"/>
                  </a:cxn>
                  <a:cxn ang="0">
                    <a:pos x="389" y="432"/>
                  </a:cxn>
                  <a:cxn ang="0">
                    <a:pos x="379" y="381"/>
                  </a:cxn>
                  <a:cxn ang="0">
                    <a:pos x="365" y="334"/>
                  </a:cxn>
                  <a:cxn ang="0">
                    <a:pos x="350" y="290"/>
                  </a:cxn>
                  <a:cxn ang="0">
                    <a:pos x="322" y="230"/>
                  </a:cxn>
                  <a:cxn ang="0">
                    <a:pos x="278" y="160"/>
                  </a:cxn>
                  <a:cxn ang="0">
                    <a:pos x="230" y="102"/>
                  </a:cxn>
                  <a:cxn ang="0">
                    <a:pos x="180" y="54"/>
                  </a:cxn>
                  <a:cxn ang="0">
                    <a:pos x="131" y="15"/>
                  </a:cxn>
                  <a:cxn ang="0">
                    <a:pos x="107" y="0"/>
                  </a:cxn>
                </a:cxnLst>
                <a:rect l="0" t="0" r="r" b="b"/>
                <a:pathLst>
                  <a:path w="397" h="1011">
                    <a:moveTo>
                      <a:pt x="107" y="0"/>
                    </a:moveTo>
                    <a:lnTo>
                      <a:pt x="0" y="15"/>
                    </a:lnTo>
                    <a:lnTo>
                      <a:pt x="0" y="15"/>
                    </a:lnTo>
                    <a:lnTo>
                      <a:pt x="13" y="14"/>
                    </a:lnTo>
                    <a:lnTo>
                      <a:pt x="27" y="14"/>
                    </a:lnTo>
                    <a:lnTo>
                      <a:pt x="41" y="15"/>
                    </a:lnTo>
                    <a:lnTo>
                      <a:pt x="55" y="18"/>
                    </a:lnTo>
                    <a:lnTo>
                      <a:pt x="69" y="22"/>
                    </a:lnTo>
                    <a:lnTo>
                      <a:pt x="82" y="28"/>
                    </a:lnTo>
                    <a:lnTo>
                      <a:pt x="96" y="33"/>
                    </a:lnTo>
                    <a:lnTo>
                      <a:pt x="109" y="41"/>
                    </a:lnTo>
                    <a:lnTo>
                      <a:pt x="122" y="50"/>
                    </a:lnTo>
                    <a:lnTo>
                      <a:pt x="135" y="59"/>
                    </a:lnTo>
                    <a:lnTo>
                      <a:pt x="149" y="69"/>
                    </a:lnTo>
                    <a:lnTo>
                      <a:pt x="161" y="81"/>
                    </a:lnTo>
                    <a:lnTo>
                      <a:pt x="173" y="94"/>
                    </a:lnTo>
                    <a:lnTo>
                      <a:pt x="184" y="108"/>
                    </a:lnTo>
                    <a:lnTo>
                      <a:pt x="208" y="136"/>
                    </a:lnTo>
                    <a:lnTo>
                      <a:pt x="230" y="170"/>
                    </a:lnTo>
                    <a:lnTo>
                      <a:pt x="251" y="207"/>
                    </a:lnTo>
                    <a:lnTo>
                      <a:pt x="269" y="245"/>
                    </a:lnTo>
                    <a:lnTo>
                      <a:pt x="287" y="288"/>
                    </a:lnTo>
                    <a:lnTo>
                      <a:pt x="302" y="332"/>
                    </a:lnTo>
                    <a:lnTo>
                      <a:pt x="314" y="379"/>
                    </a:lnTo>
                    <a:lnTo>
                      <a:pt x="324" y="429"/>
                    </a:lnTo>
                    <a:lnTo>
                      <a:pt x="332" y="478"/>
                    </a:lnTo>
                    <a:lnTo>
                      <a:pt x="332" y="478"/>
                    </a:lnTo>
                    <a:lnTo>
                      <a:pt x="338" y="529"/>
                    </a:lnTo>
                    <a:lnTo>
                      <a:pt x="339" y="580"/>
                    </a:lnTo>
                    <a:lnTo>
                      <a:pt x="339" y="629"/>
                    </a:lnTo>
                    <a:lnTo>
                      <a:pt x="336" y="676"/>
                    </a:lnTo>
                    <a:lnTo>
                      <a:pt x="329" y="721"/>
                    </a:lnTo>
                    <a:lnTo>
                      <a:pt x="321" y="764"/>
                    </a:lnTo>
                    <a:lnTo>
                      <a:pt x="311" y="804"/>
                    </a:lnTo>
                    <a:lnTo>
                      <a:pt x="298" y="841"/>
                    </a:lnTo>
                    <a:lnTo>
                      <a:pt x="284" y="876"/>
                    </a:lnTo>
                    <a:lnTo>
                      <a:pt x="276" y="892"/>
                    </a:lnTo>
                    <a:lnTo>
                      <a:pt x="266" y="907"/>
                    </a:lnTo>
                    <a:lnTo>
                      <a:pt x="258" y="921"/>
                    </a:lnTo>
                    <a:lnTo>
                      <a:pt x="247" y="935"/>
                    </a:lnTo>
                    <a:lnTo>
                      <a:pt x="237" y="947"/>
                    </a:lnTo>
                    <a:lnTo>
                      <a:pt x="226" y="958"/>
                    </a:lnTo>
                    <a:lnTo>
                      <a:pt x="215" y="969"/>
                    </a:lnTo>
                    <a:lnTo>
                      <a:pt x="204" y="979"/>
                    </a:lnTo>
                    <a:lnTo>
                      <a:pt x="191" y="987"/>
                    </a:lnTo>
                    <a:lnTo>
                      <a:pt x="179" y="994"/>
                    </a:lnTo>
                    <a:lnTo>
                      <a:pt x="167" y="1000"/>
                    </a:lnTo>
                    <a:lnTo>
                      <a:pt x="154" y="1005"/>
                    </a:lnTo>
                    <a:lnTo>
                      <a:pt x="140" y="1009"/>
                    </a:lnTo>
                    <a:lnTo>
                      <a:pt x="127" y="1011"/>
                    </a:lnTo>
                    <a:lnTo>
                      <a:pt x="223" y="997"/>
                    </a:lnTo>
                    <a:lnTo>
                      <a:pt x="223" y="997"/>
                    </a:lnTo>
                    <a:lnTo>
                      <a:pt x="238" y="986"/>
                    </a:lnTo>
                    <a:lnTo>
                      <a:pt x="253" y="973"/>
                    </a:lnTo>
                    <a:lnTo>
                      <a:pt x="269" y="960"/>
                    </a:lnTo>
                    <a:lnTo>
                      <a:pt x="282" y="944"/>
                    </a:lnTo>
                    <a:lnTo>
                      <a:pt x="298" y="927"/>
                    </a:lnTo>
                    <a:lnTo>
                      <a:pt x="311" y="907"/>
                    </a:lnTo>
                    <a:lnTo>
                      <a:pt x="325" y="885"/>
                    </a:lnTo>
                    <a:lnTo>
                      <a:pt x="338" y="860"/>
                    </a:lnTo>
                    <a:lnTo>
                      <a:pt x="350" y="834"/>
                    </a:lnTo>
                    <a:lnTo>
                      <a:pt x="361" y="805"/>
                    </a:lnTo>
                    <a:lnTo>
                      <a:pt x="371" y="773"/>
                    </a:lnTo>
                    <a:lnTo>
                      <a:pt x="379" y="739"/>
                    </a:lnTo>
                    <a:lnTo>
                      <a:pt x="386" y="702"/>
                    </a:lnTo>
                    <a:lnTo>
                      <a:pt x="391" y="662"/>
                    </a:lnTo>
                    <a:lnTo>
                      <a:pt x="396" y="619"/>
                    </a:lnTo>
                    <a:lnTo>
                      <a:pt x="397" y="574"/>
                    </a:lnTo>
                    <a:lnTo>
                      <a:pt x="397" y="574"/>
                    </a:lnTo>
                    <a:lnTo>
                      <a:pt x="397" y="543"/>
                    </a:lnTo>
                    <a:lnTo>
                      <a:pt x="397" y="514"/>
                    </a:lnTo>
                    <a:lnTo>
                      <a:pt x="394" y="485"/>
                    </a:lnTo>
                    <a:lnTo>
                      <a:pt x="391" y="458"/>
                    </a:lnTo>
                    <a:lnTo>
                      <a:pt x="389" y="432"/>
                    </a:lnTo>
                    <a:lnTo>
                      <a:pt x="383" y="405"/>
                    </a:lnTo>
                    <a:lnTo>
                      <a:pt x="379" y="381"/>
                    </a:lnTo>
                    <a:lnTo>
                      <a:pt x="372" y="357"/>
                    </a:lnTo>
                    <a:lnTo>
                      <a:pt x="365" y="334"/>
                    </a:lnTo>
                    <a:lnTo>
                      <a:pt x="358" y="312"/>
                    </a:lnTo>
                    <a:lnTo>
                      <a:pt x="350" y="290"/>
                    </a:lnTo>
                    <a:lnTo>
                      <a:pt x="342" y="269"/>
                    </a:lnTo>
                    <a:lnTo>
                      <a:pt x="322" y="230"/>
                    </a:lnTo>
                    <a:lnTo>
                      <a:pt x="302" y="193"/>
                    </a:lnTo>
                    <a:lnTo>
                      <a:pt x="278" y="160"/>
                    </a:lnTo>
                    <a:lnTo>
                      <a:pt x="255" y="130"/>
                    </a:lnTo>
                    <a:lnTo>
                      <a:pt x="230" y="102"/>
                    </a:lnTo>
                    <a:lnTo>
                      <a:pt x="205" y="77"/>
                    </a:lnTo>
                    <a:lnTo>
                      <a:pt x="180" y="54"/>
                    </a:lnTo>
                    <a:lnTo>
                      <a:pt x="155" y="33"/>
                    </a:lnTo>
                    <a:lnTo>
                      <a:pt x="131" y="15"/>
                    </a:lnTo>
                    <a:lnTo>
                      <a:pt x="107" y="0"/>
                    </a:lnTo>
                    <a:lnTo>
                      <a:pt x="10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1C1C1C"/>
                  </a:gs>
                  <a:gs pos="31000">
                    <a:srgbClr val="B2B2B2"/>
                  </a:gs>
                  <a:gs pos="82000">
                    <a:srgbClr val="292929"/>
                  </a:gs>
                </a:gsLst>
                <a:lin ang="5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sp>
          <p:nvSpPr>
            <p:cNvPr id="106" name="Forma libre 6"/>
            <p:cNvSpPr>
              <a:spLocks/>
            </p:cNvSpPr>
            <p:nvPr/>
          </p:nvSpPr>
          <p:spPr bwMode="auto">
            <a:xfrm>
              <a:off x="702865" y="3048000"/>
              <a:ext cx="7825945" cy="2590799"/>
            </a:xfrm>
            <a:custGeom>
              <a:avLst/>
              <a:gdLst/>
              <a:ahLst/>
              <a:cxnLst>
                <a:cxn ang="0">
                  <a:pos x="4096" y="1887"/>
                </a:cxn>
                <a:cxn ang="0">
                  <a:pos x="4104" y="1885"/>
                </a:cxn>
                <a:cxn ang="0">
                  <a:pos x="4125" y="1879"/>
                </a:cxn>
                <a:cxn ang="0">
                  <a:pos x="4154" y="1867"/>
                </a:cxn>
                <a:cxn ang="0">
                  <a:pos x="4187" y="1845"/>
                </a:cxn>
                <a:cxn ang="0">
                  <a:pos x="4222" y="1807"/>
                </a:cxn>
                <a:cxn ang="0">
                  <a:pos x="4244" y="1768"/>
                </a:cxn>
                <a:cxn ang="0">
                  <a:pos x="4258" y="1738"/>
                </a:cxn>
                <a:cxn ang="0">
                  <a:pos x="4268" y="1700"/>
                </a:cxn>
                <a:cxn ang="0">
                  <a:pos x="4277" y="1658"/>
                </a:cxn>
                <a:cxn ang="0">
                  <a:pos x="4282" y="1610"/>
                </a:cxn>
                <a:cxn ang="0">
                  <a:pos x="4283" y="1583"/>
                </a:cxn>
                <a:cxn ang="0">
                  <a:pos x="4280" y="1524"/>
                </a:cxn>
                <a:cxn ang="0">
                  <a:pos x="4273" y="1471"/>
                </a:cxn>
                <a:cxn ang="0">
                  <a:pos x="4261" y="1423"/>
                </a:cxn>
                <a:cxn ang="0">
                  <a:pos x="4244" y="1379"/>
                </a:cxn>
                <a:cxn ang="0">
                  <a:pos x="4223" y="1341"/>
                </a:cxn>
                <a:cxn ang="0">
                  <a:pos x="4200" y="1308"/>
                </a:cxn>
                <a:cxn ang="0">
                  <a:pos x="4176" y="1280"/>
                </a:cxn>
                <a:cxn ang="0">
                  <a:pos x="4125" y="1233"/>
                </a:cxn>
                <a:cxn ang="0">
                  <a:pos x="4077" y="1201"/>
                </a:cxn>
                <a:cxn ang="0">
                  <a:pos x="4039" y="1183"/>
                </a:cxn>
                <a:cxn ang="0">
                  <a:pos x="4014" y="1173"/>
                </a:cxn>
                <a:cxn ang="0">
                  <a:pos x="59" y="136"/>
                </a:cxn>
                <a:cxn ang="0">
                  <a:pos x="38" y="134"/>
                </a:cxn>
                <a:cxn ang="0">
                  <a:pos x="9" y="137"/>
                </a:cxn>
                <a:cxn ang="0">
                  <a:pos x="0" y="140"/>
                </a:cxn>
                <a:cxn ang="0">
                  <a:pos x="12" y="134"/>
                </a:cxn>
                <a:cxn ang="0">
                  <a:pos x="68" y="121"/>
                </a:cxn>
                <a:cxn ang="0">
                  <a:pos x="133" y="113"/>
                </a:cxn>
                <a:cxn ang="0">
                  <a:pos x="666" y="57"/>
                </a:cxn>
                <a:cxn ang="0">
                  <a:pos x="1224" y="2"/>
                </a:cxn>
                <a:cxn ang="0">
                  <a:pos x="1235" y="0"/>
                </a:cxn>
                <a:cxn ang="0">
                  <a:pos x="1245" y="0"/>
                </a:cxn>
                <a:cxn ang="0">
                  <a:pos x="1904" y="146"/>
                </a:cxn>
                <a:cxn ang="0">
                  <a:pos x="5420" y="934"/>
                </a:cxn>
                <a:cxn ang="0">
                  <a:pos x="5432" y="937"/>
                </a:cxn>
                <a:cxn ang="0">
                  <a:pos x="5465" y="948"/>
                </a:cxn>
                <a:cxn ang="0">
                  <a:pos x="5510" y="971"/>
                </a:cxn>
                <a:cxn ang="0">
                  <a:pos x="5563" y="1005"/>
                </a:cxn>
                <a:cxn ang="0">
                  <a:pos x="5602" y="1040"/>
                </a:cxn>
                <a:cxn ang="0">
                  <a:pos x="5626" y="1070"/>
                </a:cxn>
                <a:cxn ang="0">
                  <a:pos x="5649" y="1105"/>
                </a:cxn>
                <a:cxn ang="0">
                  <a:pos x="5668" y="1142"/>
                </a:cxn>
                <a:cxn ang="0">
                  <a:pos x="5683" y="1188"/>
                </a:cxn>
                <a:cxn ang="0">
                  <a:pos x="5694" y="1237"/>
                </a:cxn>
                <a:cxn ang="0">
                  <a:pos x="5700" y="1293"/>
                </a:cxn>
                <a:cxn ang="0">
                  <a:pos x="5700" y="1323"/>
                </a:cxn>
                <a:cxn ang="0">
                  <a:pos x="5697" y="1366"/>
                </a:cxn>
                <a:cxn ang="0">
                  <a:pos x="5683" y="1439"/>
                </a:cxn>
                <a:cxn ang="0">
                  <a:pos x="5661" y="1497"/>
                </a:cxn>
                <a:cxn ang="0">
                  <a:pos x="5632" y="1540"/>
                </a:cxn>
                <a:cxn ang="0">
                  <a:pos x="5604" y="1572"/>
                </a:cxn>
                <a:cxn ang="0">
                  <a:pos x="5576" y="1595"/>
                </a:cxn>
                <a:cxn ang="0">
                  <a:pos x="5546" y="1610"/>
                </a:cxn>
                <a:cxn ang="0">
                  <a:pos x="4112" y="1887"/>
                </a:cxn>
              </a:cxnLst>
              <a:rect l="0" t="0" r="r" b="b"/>
              <a:pathLst>
                <a:path w="5700" h="1887">
                  <a:moveTo>
                    <a:pt x="4112" y="1887"/>
                  </a:moveTo>
                  <a:lnTo>
                    <a:pt x="4096" y="1887"/>
                  </a:lnTo>
                  <a:lnTo>
                    <a:pt x="4096" y="1887"/>
                  </a:lnTo>
                  <a:lnTo>
                    <a:pt x="4104" y="1885"/>
                  </a:lnTo>
                  <a:lnTo>
                    <a:pt x="4113" y="1884"/>
                  </a:lnTo>
                  <a:lnTo>
                    <a:pt x="4125" y="1879"/>
                  </a:lnTo>
                  <a:lnTo>
                    <a:pt x="4139" y="1875"/>
                  </a:lnTo>
                  <a:lnTo>
                    <a:pt x="4154" y="1867"/>
                  </a:lnTo>
                  <a:lnTo>
                    <a:pt x="4170" y="1857"/>
                  </a:lnTo>
                  <a:lnTo>
                    <a:pt x="4187" y="1845"/>
                  </a:lnTo>
                  <a:lnTo>
                    <a:pt x="4205" y="1828"/>
                  </a:lnTo>
                  <a:lnTo>
                    <a:pt x="4222" y="1807"/>
                  </a:lnTo>
                  <a:lnTo>
                    <a:pt x="4237" y="1783"/>
                  </a:lnTo>
                  <a:lnTo>
                    <a:pt x="4244" y="1768"/>
                  </a:lnTo>
                  <a:lnTo>
                    <a:pt x="4252" y="1753"/>
                  </a:lnTo>
                  <a:lnTo>
                    <a:pt x="4258" y="1738"/>
                  </a:lnTo>
                  <a:lnTo>
                    <a:pt x="4264" y="1720"/>
                  </a:lnTo>
                  <a:lnTo>
                    <a:pt x="4268" y="1700"/>
                  </a:lnTo>
                  <a:lnTo>
                    <a:pt x="4273" y="1681"/>
                  </a:lnTo>
                  <a:lnTo>
                    <a:pt x="4277" y="1658"/>
                  </a:lnTo>
                  <a:lnTo>
                    <a:pt x="4280" y="1634"/>
                  </a:lnTo>
                  <a:lnTo>
                    <a:pt x="4282" y="1610"/>
                  </a:lnTo>
                  <a:lnTo>
                    <a:pt x="4283" y="1583"/>
                  </a:lnTo>
                  <a:lnTo>
                    <a:pt x="4283" y="1583"/>
                  </a:lnTo>
                  <a:lnTo>
                    <a:pt x="4282" y="1552"/>
                  </a:lnTo>
                  <a:lnTo>
                    <a:pt x="4280" y="1524"/>
                  </a:lnTo>
                  <a:lnTo>
                    <a:pt x="4277" y="1497"/>
                  </a:lnTo>
                  <a:lnTo>
                    <a:pt x="4273" y="1471"/>
                  </a:lnTo>
                  <a:lnTo>
                    <a:pt x="4267" y="1445"/>
                  </a:lnTo>
                  <a:lnTo>
                    <a:pt x="4261" y="1423"/>
                  </a:lnTo>
                  <a:lnTo>
                    <a:pt x="4252" y="1400"/>
                  </a:lnTo>
                  <a:lnTo>
                    <a:pt x="4244" y="1379"/>
                  </a:lnTo>
                  <a:lnTo>
                    <a:pt x="4234" y="1359"/>
                  </a:lnTo>
                  <a:lnTo>
                    <a:pt x="4223" y="1341"/>
                  </a:lnTo>
                  <a:lnTo>
                    <a:pt x="4213" y="1325"/>
                  </a:lnTo>
                  <a:lnTo>
                    <a:pt x="4200" y="1308"/>
                  </a:lnTo>
                  <a:lnTo>
                    <a:pt x="4188" y="1293"/>
                  </a:lnTo>
                  <a:lnTo>
                    <a:pt x="4176" y="1280"/>
                  </a:lnTo>
                  <a:lnTo>
                    <a:pt x="4151" y="1254"/>
                  </a:lnTo>
                  <a:lnTo>
                    <a:pt x="4125" y="1233"/>
                  </a:lnTo>
                  <a:lnTo>
                    <a:pt x="4101" y="1216"/>
                  </a:lnTo>
                  <a:lnTo>
                    <a:pt x="4077" y="1201"/>
                  </a:lnTo>
                  <a:lnTo>
                    <a:pt x="4057" y="1191"/>
                  </a:lnTo>
                  <a:lnTo>
                    <a:pt x="4039" y="1183"/>
                  </a:lnTo>
                  <a:lnTo>
                    <a:pt x="4026" y="1177"/>
                  </a:lnTo>
                  <a:lnTo>
                    <a:pt x="4014" y="1173"/>
                  </a:lnTo>
                  <a:lnTo>
                    <a:pt x="59" y="136"/>
                  </a:lnTo>
                  <a:lnTo>
                    <a:pt x="59" y="136"/>
                  </a:lnTo>
                  <a:lnTo>
                    <a:pt x="53" y="136"/>
                  </a:lnTo>
                  <a:lnTo>
                    <a:pt x="38" y="134"/>
                  </a:lnTo>
                  <a:lnTo>
                    <a:pt x="18" y="136"/>
                  </a:lnTo>
                  <a:lnTo>
                    <a:pt x="9" y="137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3" y="139"/>
                  </a:lnTo>
                  <a:lnTo>
                    <a:pt x="12" y="134"/>
                  </a:lnTo>
                  <a:lnTo>
                    <a:pt x="33" y="128"/>
                  </a:lnTo>
                  <a:lnTo>
                    <a:pt x="68" y="121"/>
                  </a:lnTo>
                  <a:lnTo>
                    <a:pt x="68" y="121"/>
                  </a:lnTo>
                  <a:lnTo>
                    <a:pt x="133" y="113"/>
                  </a:lnTo>
                  <a:lnTo>
                    <a:pt x="272" y="98"/>
                  </a:lnTo>
                  <a:lnTo>
                    <a:pt x="666" y="57"/>
                  </a:lnTo>
                  <a:lnTo>
                    <a:pt x="1224" y="2"/>
                  </a:lnTo>
                  <a:lnTo>
                    <a:pt x="1224" y="2"/>
                  </a:lnTo>
                  <a:lnTo>
                    <a:pt x="1229" y="0"/>
                  </a:lnTo>
                  <a:lnTo>
                    <a:pt x="1235" y="0"/>
                  </a:lnTo>
                  <a:lnTo>
                    <a:pt x="1245" y="0"/>
                  </a:lnTo>
                  <a:lnTo>
                    <a:pt x="1245" y="0"/>
                  </a:lnTo>
                  <a:lnTo>
                    <a:pt x="1429" y="39"/>
                  </a:lnTo>
                  <a:lnTo>
                    <a:pt x="1904" y="146"/>
                  </a:lnTo>
                  <a:lnTo>
                    <a:pt x="3338" y="467"/>
                  </a:lnTo>
                  <a:lnTo>
                    <a:pt x="5420" y="934"/>
                  </a:lnTo>
                  <a:lnTo>
                    <a:pt x="5420" y="934"/>
                  </a:lnTo>
                  <a:lnTo>
                    <a:pt x="5432" y="937"/>
                  </a:lnTo>
                  <a:lnTo>
                    <a:pt x="5445" y="942"/>
                  </a:lnTo>
                  <a:lnTo>
                    <a:pt x="5465" y="948"/>
                  </a:lnTo>
                  <a:lnTo>
                    <a:pt x="5486" y="957"/>
                  </a:lnTo>
                  <a:lnTo>
                    <a:pt x="5510" y="971"/>
                  </a:lnTo>
                  <a:lnTo>
                    <a:pt x="5536" y="986"/>
                  </a:lnTo>
                  <a:lnTo>
                    <a:pt x="5563" y="1005"/>
                  </a:lnTo>
                  <a:lnTo>
                    <a:pt x="5588" y="1028"/>
                  </a:lnTo>
                  <a:lnTo>
                    <a:pt x="5602" y="1040"/>
                  </a:lnTo>
                  <a:lnTo>
                    <a:pt x="5614" y="1055"/>
                  </a:lnTo>
                  <a:lnTo>
                    <a:pt x="5626" y="1070"/>
                  </a:lnTo>
                  <a:lnTo>
                    <a:pt x="5638" y="1087"/>
                  </a:lnTo>
                  <a:lnTo>
                    <a:pt x="5649" y="1105"/>
                  </a:lnTo>
                  <a:lnTo>
                    <a:pt x="5659" y="1123"/>
                  </a:lnTo>
                  <a:lnTo>
                    <a:pt x="5668" y="1142"/>
                  </a:lnTo>
                  <a:lnTo>
                    <a:pt x="5676" y="1165"/>
                  </a:lnTo>
                  <a:lnTo>
                    <a:pt x="5683" y="1188"/>
                  </a:lnTo>
                  <a:lnTo>
                    <a:pt x="5689" y="1212"/>
                  </a:lnTo>
                  <a:lnTo>
                    <a:pt x="5694" y="1237"/>
                  </a:lnTo>
                  <a:lnTo>
                    <a:pt x="5697" y="1265"/>
                  </a:lnTo>
                  <a:lnTo>
                    <a:pt x="5700" y="1293"/>
                  </a:lnTo>
                  <a:lnTo>
                    <a:pt x="5700" y="1323"/>
                  </a:lnTo>
                  <a:lnTo>
                    <a:pt x="5700" y="1323"/>
                  </a:lnTo>
                  <a:lnTo>
                    <a:pt x="5698" y="1344"/>
                  </a:lnTo>
                  <a:lnTo>
                    <a:pt x="5697" y="1366"/>
                  </a:lnTo>
                  <a:lnTo>
                    <a:pt x="5691" y="1405"/>
                  </a:lnTo>
                  <a:lnTo>
                    <a:pt x="5683" y="1439"/>
                  </a:lnTo>
                  <a:lnTo>
                    <a:pt x="5673" y="1470"/>
                  </a:lnTo>
                  <a:lnTo>
                    <a:pt x="5661" y="1497"/>
                  </a:lnTo>
                  <a:lnTo>
                    <a:pt x="5647" y="1521"/>
                  </a:lnTo>
                  <a:lnTo>
                    <a:pt x="5632" y="1540"/>
                  </a:lnTo>
                  <a:lnTo>
                    <a:pt x="5619" y="1558"/>
                  </a:lnTo>
                  <a:lnTo>
                    <a:pt x="5604" y="1572"/>
                  </a:lnTo>
                  <a:lnTo>
                    <a:pt x="5588" y="1584"/>
                  </a:lnTo>
                  <a:lnTo>
                    <a:pt x="5576" y="1595"/>
                  </a:lnTo>
                  <a:lnTo>
                    <a:pt x="5564" y="1601"/>
                  </a:lnTo>
                  <a:lnTo>
                    <a:pt x="5546" y="1610"/>
                  </a:lnTo>
                  <a:lnTo>
                    <a:pt x="5540" y="1613"/>
                  </a:lnTo>
                  <a:lnTo>
                    <a:pt x="4112" y="188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95000"/>
                    <a:lumOff val="5000"/>
                  </a:schemeClr>
                </a:gs>
                <a:gs pos="9000">
                  <a:schemeClr val="tx1">
                    <a:lumMod val="95000"/>
                    <a:lumOff val="5000"/>
                  </a:schemeClr>
                </a:gs>
                <a:gs pos="25000">
                  <a:schemeClr val="tx1">
                    <a:lumMod val="85000"/>
                    <a:lumOff val="15000"/>
                  </a:schemeClr>
                </a:gs>
                <a:gs pos="66000">
                  <a:schemeClr val="tx1">
                    <a:lumMod val="65000"/>
                    <a:lumOff val="35000"/>
                  </a:schemeClr>
                </a:gs>
                <a:gs pos="82000">
                  <a:schemeClr val="tx1">
                    <a:lumMod val="95000"/>
                    <a:lumOff val="5000"/>
                  </a:schemeClr>
                </a:gs>
              </a:gsLst>
              <a:lin ang="48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</p:grpSp>
      <p:cxnSp>
        <p:nvCxnSpPr>
          <p:cNvPr id="132" name="Conector recto de flecha 131" title="Flecha"/>
          <p:cNvCxnSpPr/>
          <p:nvPr/>
        </p:nvCxnSpPr>
        <p:spPr>
          <a:xfrm>
            <a:off x="6235338" y="5296990"/>
            <a:ext cx="1404257" cy="43978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ash"/>
            <a:round/>
            <a:headEnd w="lg" len="med"/>
            <a:tailEnd type="triangle" w="lg" len="med"/>
          </a:ln>
        </p:spPr>
      </p:cxnSp>
      <p:cxnSp>
        <p:nvCxnSpPr>
          <p:cNvPr id="133" name="Conector recto de flecha 132" title="Flecha"/>
          <p:cNvCxnSpPr/>
          <p:nvPr/>
        </p:nvCxnSpPr>
        <p:spPr>
          <a:xfrm>
            <a:off x="2362201" y="4038601"/>
            <a:ext cx="657497" cy="21118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ash"/>
            <a:round/>
            <a:headEnd w="lg" len="med"/>
            <a:tailEnd type="triangle" w="lg" len="med"/>
          </a:ln>
        </p:spPr>
      </p:cxnSp>
      <p:grpSp>
        <p:nvGrpSpPr>
          <p:cNvPr id="55" name="Grupo 54" title="Cuadro"/>
          <p:cNvGrpSpPr/>
          <p:nvPr/>
        </p:nvGrpSpPr>
        <p:grpSpPr>
          <a:xfrm>
            <a:off x="2677888" y="2046514"/>
            <a:ext cx="2143485" cy="1400440"/>
            <a:chOff x="1219200" y="1284514"/>
            <a:chExt cx="2143485" cy="1400440"/>
          </a:xfrm>
          <a:effectLst>
            <a:outerShdw blurRad="12700" dist="12700" dir="5400000" algn="t" rotWithShape="0">
              <a:prstClr val="black">
                <a:alpha val="50000"/>
              </a:prstClr>
            </a:outerShdw>
          </a:effectLst>
        </p:grpSpPr>
        <p:sp>
          <p:nvSpPr>
            <p:cNvPr id="1062" name="Forma libre 38"/>
            <p:cNvSpPr>
              <a:spLocks/>
            </p:cNvSpPr>
            <p:nvPr/>
          </p:nvSpPr>
          <p:spPr bwMode="auto">
            <a:xfrm>
              <a:off x="1219200" y="2355700"/>
              <a:ext cx="2143485" cy="329253"/>
            </a:xfrm>
            <a:custGeom>
              <a:avLst/>
              <a:gdLst/>
              <a:ahLst/>
              <a:cxnLst>
                <a:cxn ang="0">
                  <a:pos x="1927" y="180"/>
                </a:cxn>
                <a:cxn ang="0">
                  <a:pos x="720" y="296"/>
                </a:cxn>
                <a:cxn ang="0">
                  <a:pos x="0" y="116"/>
                </a:cxn>
                <a:cxn ang="0">
                  <a:pos x="1208" y="0"/>
                </a:cxn>
                <a:cxn ang="0">
                  <a:pos x="1927" y="180"/>
                </a:cxn>
              </a:cxnLst>
              <a:rect l="0" t="0" r="r" b="b"/>
              <a:pathLst>
                <a:path w="1927" h="296">
                  <a:moveTo>
                    <a:pt x="1927" y="180"/>
                  </a:moveTo>
                  <a:lnTo>
                    <a:pt x="720" y="296"/>
                  </a:lnTo>
                  <a:lnTo>
                    <a:pt x="0" y="116"/>
                  </a:lnTo>
                  <a:lnTo>
                    <a:pt x="1208" y="0"/>
                  </a:lnTo>
                  <a:lnTo>
                    <a:pt x="1927" y="180"/>
                  </a:lnTo>
                  <a:close/>
                </a:path>
              </a:pathLst>
            </a:custGeom>
            <a:gradFill rotWithShape="0">
              <a:gsLst>
                <a:gs pos="0">
                  <a:srgbClr val="4F1919">
                    <a:alpha val="80392"/>
                  </a:srgbClr>
                </a:gs>
                <a:gs pos="100000">
                  <a:srgbClr val="000000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1061" name="Forma libre 37"/>
            <p:cNvSpPr>
              <a:spLocks/>
            </p:cNvSpPr>
            <p:nvPr/>
          </p:nvSpPr>
          <p:spPr bwMode="auto">
            <a:xfrm>
              <a:off x="1219200" y="1284514"/>
              <a:ext cx="1343710" cy="1200218"/>
            </a:xfrm>
            <a:custGeom>
              <a:avLst/>
              <a:gdLst/>
              <a:ahLst/>
              <a:cxnLst>
                <a:cxn ang="0">
                  <a:pos x="0" y="1079"/>
                </a:cxn>
                <a:cxn ang="0">
                  <a:pos x="1208" y="963"/>
                </a:cxn>
                <a:cxn ang="0">
                  <a:pos x="1208" y="0"/>
                </a:cxn>
                <a:cxn ang="0">
                  <a:pos x="0" y="103"/>
                </a:cxn>
                <a:cxn ang="0">
                  <a:pos x="0" y="1079"/>
                </a:cxn>
              </a:cxnLst>
              <a:rect l="0" t="0" r="r" b="b"/>
              <a:pathLst>
                <a:path w="1208" h="1079">
                  <a:moveTo>
                    <a:pt x="0" y="1079"/>
                  </a:moveTo>
                  <a:lnTo>
                    <a:pt x="1208" y="963"/>
                  </a:lnTo>
                  <a:lnTo>
                    <a:pt x="1208" y="0"/>
                  </a:lnTo>
                  <a:lnTo>
                    <a:pt x="0" y="103"/>
                  </a:lnTo>
                  <a:lnTo>
                    <a:pt x="0" y="1079"/>
                  </a:lnTo>
                  <a:close/>
                </a:path>
              </a:pathLst>
            </a:custGeom>
            <a:gradFill rotWithShape="0">
              <a:gsLst>
                <a:gs pos="0">
                  <a:srgbClr val="812727">
                    <a:alpha val="80784"/>
                  </a:srgbClr>
                </a:gs>
                <a:gs pos="100000">
                  <a:srgbClr val="1B0303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2" name="Forma libre 39"/>
            <p:cNvSpPr>
              <a:spLocks/>
            </p:cNvSpPr>
            <p:nvPr/>
          </p:nvSpPr>
          <p:spPr bwMode="auto">
            <a:xfrm>
              <a:off x="2020087" y="1442467"/>
              <a:ext cx="1342598" cy="1242487"/>
            </a:xfrm>
            <a:custGeom>
              <a:avLst/>
              <a:gdLst/>
              <a:ahLst/>
              <a:cxnLst>
                <a:cxn ang="0">
                  <a:pos x="0" y="1117"/>
                </a:cxn>
                <a:cxn ang="0">
                  <a:pos x="1207" y="1001"/>
                </a:cxn>
                <a:cxn ang="0">
                  <a:pos x="1207" y="0"/>
                </a:cxn>
                <a:cxn ang="0">
                  <a:pos x="0" y="115"/>
                </a:cxn>
                <a:cxn ang="0">
                  <a:pos x="0" y="1117"/>
                </a:cxn>
              </a:cxnLst>
              <a:rect l="0" t="0" r="r" b="b"/>
              <a:pathLst>
                <a:path w="1207" h="1117">
                  <a:moveTo>
                    <a:pt x="0" y="1117"/>
                  </a:moveTo>
                  <a:lnTo>
                    <a:pt x="1207" y="1001"/>
                  </a:lnTo>
                  <a:lnTo>
                    <a:pt x="1207" y="0"/>
                  </a:lnTo>
                  <a:lnTo>
                    <a:pt x="0" y="115"/>
                  </a:lnTo>
                  <a:lnTo>
                    <a:pt x="0" y="1117"/>
                  </a:lnTo>
                  <a:close/>
                </a:path>
              </a:pathLst>
            </a:custGeom>
            <a:gradFill rotWithShape="0">
              <a:gsLst>
                <a:gs pos="0">
                  <a:srgbClr val="AB3C19">
                    <a:lumMod val="86000"/>
                  </a:srgbClr>
                </a:gs>
                <a:gs pos="100000">
                  <a:schemeClr val="accent6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3" name="Forma libre 41"/>
            <p:cNvSpPr>
              <a:spLocks/>
            </p:cNvSpPr>
            <p:nvPr/>
          </p:nvSpPr>
          <p:spPr bwMode="auto">
            <a:xfrm>
              <a:off x="1219200" y="1284514"/>
              <a:ext cx="2143485" cy="285872"/>
            </a:xfrm>
            <a:custGeom>
              <a:avLst/>
              <a:gdLst/>
              <a:ahLst/>
              <a:cxnLst>
                <a:cxn ang="0">
                  <a:pos x="1927" y="142"/>
                </a:cxn>
                <a:cxn ang="0">
                  <a:pos x="720" y="257"/>
                </a:cxn>
                <a:cxn ang="0">
                  <a:pos x="0" y="103"/>
                </a:cxn>
                <a:cxn ang="0">
                  <a:pos x="1208" y="0"/>
                </a:cxn>
                <a:cxn ang="0">
                  <a:pos x="1927" y="142"/>
                </a:cxn>
              </a:cxnLst>
              <a:rect l="0" t="0" r="r" b="b"/>
              <a:pathLst>
                <a:path w="1927" h="257">
                  <a:moveTo>
                    <a:pt x="1927" y="142"/>
                  </a:moveTo>
                  <a:lnTo>
                    <a:pt x="720" y="257"/>
                  </a:lnTo>
                  <a:lnTo>
                    <a:pt x="0" y="103"/>
                  </a:lnTo>
                  <a:lnTo>
                    <a:pt x="1208" y="0"/>
                  </a:lnTo>
                  <a:lnTo>
                    <a:pt x="1927" y="14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75000"/>
                  </a:schemeClr>
                </a:gs>
                <a:gs pos="99000">
                  <a:schemeClr val="accent6">
                    <a:lumMod val="40000"/>
                    <a:lumOff val="60000"/>
                    <a:alpha val="74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latin typeface="Arial Narrow" pitchFamily="112" charset="0"/>
              </a:endParaRPr>
            </a:p>
          </p:txBody>
        </p:sp>
        <p:sp>
          <p:nvSpPr>
            <p:cNvPr id="54" name="Forma libre 40"/>
            <p:cNvSpPr>
              <a:spLocks/>
            </p:cNvSpPr>
            <p:nvPr/>
          </p:nvSpPr>
          <p:spPr bwMode="auto">
            <a:xfrm>
              <a:off x="1219200" y="1399086"/>
              <a:ext cx="800887" cy="1285868"/>
            </a:xfrm>
            <a:custGeom>
              <a:avLst/>
              <a:gdLst/>
              <a:ahLst/>
              <a:cxnLst>
                <a:cxn ang="0">
                  <a:pos x="720" y="154"/>
                </a:cxn>
                <a:cxn ang="0">
                  <a:pos x="720" y="1156"/>
                </a:cxn>
                <a:cxn ang="0">
                  <a:pos x="0" y="976"/>
                </a:cxn>
                <a:cxn ang="0">
                  <a:pos x="0" y="0"/>
                </a:cxn>
                <a:cxn ang="0">
                  <a:pos x="720" y="154"/>
                </a:cxn>
              </a:cxnLst>
              <a:rect l="0" t="0" r="r" b="b"/>
              <a:pathLst>
                <a:path w="720" h="1156">
                  <a:moveTo>
                    <a:pt x="720" y="154"/>
                  </a:moveTo>
                  <a:lnTo>
                    <a:pt x="720" y="1156"/>
                  </a:lnTo>
                  <a:lnTo>
                    <a:pt x="0" y="976"/>
                  </a:lnTo>
                  <a:lnTo>
                    <a:pt x="0" y="0"/>
                  </a:lnTo>
                  <a:lnTo>
                    <a:pt x="720" y="15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6">
                    <a:alpha val="75000"/>
                  </a:schemeClr>
                </a:gs>
                <a:gs pos="100000">
                  <a:schemeClr val="accent6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</p:grpSp>
      <p:grpSp>
        <p:nvGrpSpPr>
          <p:cNvPr id="59" name="Grupo 58" title="Cuadro"/>
          <p:cNvGrpSpPr/>
          <p:nvPr/>
        </p:nvGrpSpPr>
        <p:grpSpPr>
          <a:xfrm>
            <a:off x="4448736" y="2374894"/>
            <a:ext cx="2436030" cy="1579527"/>
            <a:chOff x="2990049" y="1612893"/>
            <a:chExt cx="2436030" cy="1579527"/>
          </a:xfrm>
          <a:effectLst>
            <a:outerShdw blurRad="12700" dist="12700" dir="5400000" algn="t" rotWithShape="0">
              <a:prstClr val="black">
                <a:alpha val="50000"/>
              </a:prstClr>
            </a:outerShdw>
          </a:effectLst>
        </p:grpSpPr>
        <p:sp>
          <p:nvSpPr>
            <p:cNvPr id="1067" name="Forma libre 43"/>
            <p:cNvSpPr>
              <a:spLocks/>
            </p:cNvSpPr>
            <p:nvPr/>
          </p:nvSpPr>
          <p:spPr bwMode="auto">
            <a:xfrm>
              <a:off x="2990049" y="2818673"/>
              <a:ext cx="2436030" cy="373747"/>
            </a:xfrm>
            <a:custGeom>
              <a:avLst/>
              <a:gdLst/>
              <a:ahLst/>
              <a:cxnLst>
                <a:cxn ang="0">
                  <a:pos x="2190" y="205"/>
                </a:cxn>
                <a:cxn ang="0">
                  <a:pos x="818" y="336"/>
                </a:cxn>
                <a:cxn ang="0">
                  <a:pos x="0" y="133"/>
                </a:cxn>
                <a:cxn ang="0">
                  <a:pos x="1373" y="0"/>
                </a:cxn>
                <a:cxn ang="0">
                  <a:pos x="2190" y="205"/>
                </a:cxn>
              </a:cxnLst>
              <a:rect l="0" t="0" r="r" b="b"/>
              <a:pathLst>
                <a:path w="2190" h="336">
                  <a:moveTo>
                    <a:pt x="2190" y="205"/>
                  </a:moveTo>
                  <a:lnTo>
                    <a:pt x="818" y="336"/>
                  </a:lnTo>
                  <a:lnTo>
                    <a:pt x="0" y="133"/>
                  </a:lnTo>
                  <a:lnTo>
                    <a:pt x="1373" y="0"/>
                  </a:lnTo>
                  <a:lnTo>
                    <a:pt x="2190" y="205"/>
                  </a:lnTo>
                  <a:close/>
                </a:path>
              </a:pathLst>
            </a:custGeom>
            <a:gradFill rotWithShape="0">
              <a:gsLst>
                <a:gs pos="0">
                  <a:srgbClr val="332D0B">
                    <a:alpha val="80000"/>
                  </a:srgbClr>
                </a:gs>
                <a:gs pos="100000">
                  <a:srgbClr val="000000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1066" name="Forma libre 42"/>
            <p:cNvSpPr>
              <a:spLocks/>
            </p:cNvSpPr>
            <p:nvPr/>
          </p:nvSpPr>
          <p:spPr bwMode="auto">
            <a:xfrm>
              <a:off x="2990049" y="1612893"/>
              <a:ext cx="1527247" cy="1353721"/>
            </a:xfrm>
            <a:custGeom>
              <a:avLst/>
              <a:gdLst/>
              <a:ahLst/>
              <a:cxnLst>
                <a:cxn ang="0">
                  <a:pos x="0" y="1217"/>
                </a:cxn>
                <a:cxn ang="0">
                  <a:pos x="1373" y="1084"/>
                </a:cxn>
                <a:cxn ang="0">
                  <a:pos x="1347" y="0"/>
                </a:cxn>
                <a:cxn ang="0">
                  <a:pos x="0" y="118"/>
                </a:cxn>
                <a:cxn ang="0">
                  <a:pos x="0" y="1217"/>
                </a:cxn>
              </a:cxnLst>
              <a:rect l="0" t="0" r="r" b="b"/>
              <a:pathLst>
                <a:path w="1373" h="1217">
                  <a:moveTo>
                    <a:pt x="0" y="1217"/>
                  </a:moveTo>
                  <a:lnTo>
                    <a:pt x="1373" y="1084"/>
                  </a:lnTo>
                  <a:lnTo>
                    <a:pt x="1347" y="0"/>
                  </a:lnTo>
                  <a:lnTo>
                    <a:pt x="0" y="118"/>
                  </a:lnTo>
                  <a:lnTo>
                    <a:pt x="0" y="1217"/>
                  </a:lnTo>
                  <a:close/>
                </a:path>
              </a:pathLst>
            </a:custGeom>
            <a:gradFill rotWithShape="0">
              <a:gsLst>
                <a:gs pos="0">
                  <a:srgbClr val="8F8119">
                    <a:alpha val="80784"/>
                  </a:srgbClr>
                </a:gs>
                <a:gs pos="100000">
                  <a:srgbClr val="1C1A02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6" name="Forma libre 44"/>
            <p:cNvSpPr>
              <a:spLocks/>
            </p:cNvSpPr>
            <p:nvPr/>
          </p:nvSpPr>
          <p:spPr bwMode="auto">
            <a:xfrm>
              <a:off x="3899945" y="1766396"/>
              <a:ext cx="1526134" cy="1426024"/>
            </a:xfrm>
            <a:custGeom>
              <a:avLst/>
              <a:gdLst/>
              <a:ahLst/>
              <a:cxnLst>
                <a:cxn ang="0">
                  <a:pos x="0" y="1282"/>
                </a:cxn>
                <a:cxn ang="0">
                  <a:pos x="1372" y="1151"/>
                </a:cxn>
                <a:cxn ang="0">
                  <a:pos x="1372" y="0"/>
                </a:cxn>
                <a:cxn ang="0">
                  <a:pos x="0" y="144"/>
                </a:cxn>
                <a:cxn ang="0">
                  <a:pos x="0" y="1282"/>
                </a:cxn>
              </a:cxnLst>
              <a:rect l="0" t="0" r="r" b="b"/>
              <a:pathLst>
                <a:path w="1372" h="1282">
                  <a:moveTo>
                    <a:pt x="0" y="1282"/>
                  </a:moveTo>
                  <a:lnTo>
                    <a:pt x="1372" y="1151"/>
                  </a:lnTo>
                  <a:lnTo>
                    <a:pt x="1372" y="0"/>
                  </a:lnTo>
                  <a:lnTo>
                    <a:pt x="0" y="144"/>
                  </a:lnTo>
                  <a:lnTo>
                    <a:pt x="0" y="12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100000">
                  <a:schemeClr val="accent5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7" name="Forma libre 46"/>
            <p:cNvSpPr>
              <a:spLocks/>
            </p:cNvSpPr>
            <p:nvPr/>
          </p:nvSpPr>
          <p:spPr bwMode="auto">
            <a:xfrm>
              <a:off x="2990049" y="1612893"/>
              <a:ext cx="2436030" cy="313681"/>
            </a:xfrm>
            <a:custGeom>
              <a:avLst/>
              <a:gdLst/>
              <a:ahLst/>
              <a:cxnLst>
                <a:cxn ang="0">
                  <a:pos x="2190" y="138"/>
                </a:cxn>
                <a:cxn ang="0">
                  <a:pos x="818" y="282"/>
                </a:cxn>
                <a:cxn ang="0">
                  <a:pos x="0" y="118"/>
                </a:cxn>
                <a:cxn ang="0">
                  <a:pos x="1347" y="0"/>
                </a:cxn>
                <a:cxn ang="0">
                  <a:pos x="2190" y="138"/>
                </a:cxn>
              </a:cxnLst>
              <a:rect l="0" t="0" r="r" b="b"/>
              <a:pathLst>
                <a:path w="2190" h="282">
                  <a:moveTo>
                    <a:pt x="2190" y="138"/>
                  </a:moveTo>
                  <a:lnTo>
                    <a:pt x="818" y="282"/>
                  </a:lnTo>
                  <a:lnTo>
                    <a:pt x="0" y="118"/>
                  </a:lnTo>
                  <a:lnTo>
                    <a:pt x="1347" y="0"/>
                  </a:lnTo>
                  <a:lnTo>
                    <a:pt x="2190" y="13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75000"/>
                  </a:schemeClr>
                </a:gs>
                <a:gs pos="100000">
                  <a:schemeClr val="accent5">
                    <a:lumMod val="40000"/>
                    <a:lumOff val="6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latin typeface="Arial Narrow" pitchFamily="112" charset="0"/>
              </a:endParaRPr>
            </a:p>
          </p:txBody>
        </p:sp>
        <p:sp>
          <p:nvSpPr>
            <p:cNvPr id="58" name="Forma libre 45"/>
            <p:cNvSpPr>
              <a:spLocks/>
            </p:cNvSpPr>
            <p:nvPr/>
          </p:nvSpPr>
          <p:spPr bwMode="auto">
            <a:xfrm>
              <a:off x="2990049" y="1744149"/>
              <a:ext cx="909896" cy="1448271"/>
            </a:xfrm>
            <a:custGeom>
              <a:avLst/>
              <a:gdLst/>
              <a:ahLst/>
              <a:cxnLst>
                <a:cxn ang="0">
                  <a:pos x="818" y="164"/>
                </a:cxn>
                <a:cxn ang="0">
                  <a:pos x="818" y="1302"/>
                </a:cxn>
                <a:cxn ang="0">
                  <a:pos x="0" y="1099"/>
                </a:cxn>
                <a:cxn ang="0">
                  <a:pos x="0" y="0"/>
                </a:cxn>
                <a:cxn ang="0">
                  <a:pos x="818" y="164"/>
                </a:cxn>
              </a:cxnLst>
              <a:rect l="0" t="0" r="r" b="b"/>
              <a:pathLst>
                <a:path w="818" h="1302">
                  <a:moveTo>
                    <a:pt x="818" y="164"/>
                  </a:moveTo>
                  <a:lnTo>
                    <a:pt x="818" y="1302"/>
                  </a:lnTo>
                  <a:lnTo>
                    <a:pt x="0" y="1099"/>
                  </a:lnTo>
                  <a:lnTo>
                    <a:pt x="0" y="0"/>
                  </a:lnTo>
                  <a:lnTo>
                    <a:pt x="818" y="1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75000"/>
                  </a:schemeClr>
                </a:gs>
                <a:gs pos="100000">
                  <a:schemeClr val="accent5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</p:grpSp>
      <p:grpSp>
        <p:nvGrpSpPr>
          <p:cNvPr id="63" name="Grupo 62" title="Cuadro"/>
          <p:cNvGrpSpPr/>
          <p:nvPr/>
        </p:nvGrpSpPr>
        <p:grpSpPr>
          <a:xfrm>
            <a:off x="6473384" y="2764346"/>
            <a:ext cx="2607331" cy="1737480"/>
            <a:chOff x="5018963" y="1976391"/>
            <a:chExt cx="2607331" cy="1737480"/>
          </a:xfrm>
          <a:effectLst>
            <a:outerShdw blurRad="12700" dist="12700" dir="5400000" algn="t" rotWithShape="0">
              <a:prstClr val="black">
                <a:alpha val="50000"/>
              </a:prstClr>
            </a:outerShdw>
          </a:effectLst>
        </p:grpSpPr>
        <p:sp>
          <p:nvSpPr>
            <p:cNvPr id="1072" name="Forma libre 48"/>
            <p:cNvSpPr>
              <a:spLocks/>
            </p:cNvSpPr>
            <p:nvPr/>
          </p:nvSpPr>
          <p:spPr bwMode="auto">
            <a:xfrm>
              <a:off x="5018963" y="3284506"/>
              <a:ext cx="2607331" cy="429364"/>
            </a:xfrm>
            <a:custGeom>
              <a:avLst/>
              <a:gdLst/>
              <a:ahLst/>
              <a:cxnLst>
                <a:cxn ang="0">
                  <a:pos x="2344" y="193"/>
                </a:cxn>
                <a:cxn ang="0">
                  <a:pos x="874" y="386"/>
                </a:cxn>
                <a:cxn ang="0">
                  <a:pos x="0" y="166"/>
                </a:cxn>
                <a:cxn ang="0">
                  <a:pos x="1430" y="0"/>
                </a:cxn>
                <a:cxn ang="0">
                  <a:pos x="2344" y="193"/>
                </a:cxn>
              </a:cxnLst>
              <a:rect l="0" t="0" r="r" b="b"/>
              <a:pathLst>
                <a:path w="2344" h="386">
                  <a:moveTo>
                    <a:pt x="2344" y="193"/>
                  </a:moveTo>
                  <a:lnTo>
                    <a:pt x="874" y="386"/>
                  </a:lnTo>
                  <a:lnTo>
                    <a:pt x="0" y="166"/>
                  </a:lnTo>
                  <a:lnTo>
                    <a:pt x="1430" y="0"/>
                  </a:lnTo>
                  <a:lnTo>
                    <a:pt x="2344" y="193"/>
                  </a:lnTo>
                  <a:close/>
                </a:path>
              </a:pathLst>
            </a:custGeom>
            <a:gradFill rotWithShape="0">
              <a:gsLst>
                <a:gs pos="0">
                  <a:srgbClr val="18501F">
                    <a:alpha val="80392"/>
                  </a:srgbClr>
                </a:gs>
                <a:gs pos="100000">
                  <a:srgbClr val="000000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1071" name="Forma libre 47"/>
            <p:cNvSpPr>
              <a:spLocks/>
            </p:cNvSpPr>
            <p:nvPr/>
          </p:nvSpPr>
          <p:spPr bwMode="auto">
            <a:xfrm>
              <a:off x="5018963" y="1976391"/>
              <a:ext cx="1590650" cy="1492765"/>
            </a:xfrm>
            <a:custGeom>
              <a:avLst/>
              <a:gdLst/>
              <a:ahLst/>
              <a:cxnLst>
                <a:cxn ang="0">
                  <a:pos x="0" y="1342"/>
                </a:cxn>
                <a:cxn ang="0">
                  <a:pos x="1430" y="1176"/>
                </a:cxn>
                <a:cxn ang="0">
                  <a:pos x="1430" y="0"/>
                </a:cxn>
                <a:cxn ang="0">
                  <a:pos x="0" y="153"/>
                </a:cxn>
                <a:cxn ang="0">
                  <a:pos x="0" y="1342"/>
                </a:cxn>
              </a:cxnLst>
              <a:rect l="0" t="0" r="r" b="b"/>
              <a:pathLst>
                <a:path w="1430" h="1342">
                  <a:moveTo>
                    <a:pt x="0" y="1342"/>
                  </a:moveTo>
                  <a:lnTo>
                    <a:pt x="1430" y="1176"/>
                  </a:lnTo>
                  <a:lnTo>
                    <a:pt x="1430" y="0"/>
                  </a:lnTo>
                  <a:lnTo>
                    <a:pt x="0" y="153"/>
                  </a:lnTo>
                  <a:lnTo>
                    <a:pt x="0" y="1342"/>
                  </a:lnTo>
                  <a:close/>
                </a:path>
              </a:pathLst>
            </a:custGeom>
            <a:gradFill rotWithShape="0">
              <a:gsLst>
                <a:gs pos="0">
                  <a:srgbClr val="238536">
                    <a:alpha val="80784"/>
                  </a:srgbClr>
                </a:gs>
                <a:gs pos="100000">
                  <a:srgbClr val="031B07">
                    <a:alpha val="83922"/>
                  </a:srgb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60" name="Forma libre 49"/>
            <p:cNvSpPr>
              <a:spLocks/>
            </p:cNvSpPr>
            <p:nvPr/>
          </p:nvSpPr>
          <p:spPr bwMode="auto">
            <a:xfrm>
              <a:off x="5991151" y="2144354"/>
              <a:ext cx="1635143" cy="1569517"/>
            </a:xfrm>
            <a:custGeom>
              <a:avLst/>
              <a:gdLst/>
              <a:ahLst/>
              <a:cxnLst>
                <a:cxn ang="0">
                  <a:pos x="0" y="1411"/>
                </a:cxn>
                <a:cxn ang="0">
                  <a:pos x="1470" y="1218"/>
                </a:cxn>
                <a:cxn ang="0">
                  <a:pos x="1470" y="0"/>
                </a:cxn>
                <a:cxn ang="0">
                  <a:pos x="0" y="192"/>
                </a:cxn>
                <a:cxn ang="0">
                  <a:pos x="0" y="1411"/>
                </a:cxn>
              </a:cxnLst>
              <a:rect l="0" t="0" r="r" b="b"/>
              <a:pathLst>
                <a:path w="1470" h="1411">
                  <a:moveTo>
                    <a:pt x="0" y="1411"/>
                  </a:moveTo>
                  <a:lnTo>
                    <a:pt x="1470" y="1218"/>
                  </a:lnTo>
                  <a:lnTo>
                    <a:pt x="1470" y="0"/>
                  </a:lnTo>
                  <a:lnTo>
                    <a:pt x="0" y="192"/>
                  </a:lnTo>
                  <a:lnTo>
                    <a:pt x="0" y="141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61" name="Forma libre 51"/>
            <p:cNvSpPr>
              <a:spLocks/>
            </p:cNvSpPr>
            <p:nvPr/>
          </p:nvSpPr>
          <p:spPr bwMode="auto">
            <a:xfrm>
              <a:off x="5018963" y="1976391"/>
              <a:ext cx="2607331" cy="381534"/>
            </a:xfrm>
            <a:custGeom>
              <a:avLst/>
              <a:gdLst/>
              <a:ahLst/>
              <a:cxnLst>
                <a:cxn ang="0">
                  <a:pos x="2344" y="151"/>
                </a:cxn>
                <a:cxn ang="0">
                  <a:pos x="874" y="343"/>
                </a:cxn>
                <a:cxn ang="0">
                  <a:pos x="0" y="153"/>
                </a:cxn>
                <a:cxn ang="0">
                  <a:pos x="1430" y="0"/>
                </a:cxn>
                <a:cxn ang="0">
                  <a:pos x="2344" y="151"/>
                </a:cxn>
              </a:cxnLst>
              <a:rect l="0" t="0" r="r" b="b"/>
              <a:pathLst>
                <a:path w="2344" h="343">
                  <a:moveTo>
                    <a:pt x="2344" y="151"/>
                  </a:moveTo>
                  <a:lnTo>
                    <a:pt x="874" y="343"/>
                  </a:lnTo>
                  <a:lnTo>
                    <a:pt x="0" y="153"/>
                  </a:lnTo>
                  <a:lnTo>
                    <a:pt x="1430" y="0"/>
                  </a:lnTo>
                  <a:lnTo>
                    <a:pt x="2344" y="15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75000"/>
                  </a:schemeClr>
                </a:gs>
                <a:gs pos="99000">
                  <a:schemeClr val="accent1">
                    <a:lumMod val="40000"/>
                    <a:lumOff val="6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latin typeface="Arial Narrow" pitchFamily="112" charset="0"/>
              </a:endParaRPr>
            </a:p>
          </p:txBody>
        </p:sp>
        <p:sp>
          <p:nvSpPr>
            <p:cNvPr id="62" name="Forma libre 50"/>
            <p:cNvSpPr>
              <a:spLocks/>
            </p:cNvSpPr>
            <p:nvPr/>
          </p:nvSpPr>
          <p:spPr bwMode="auto">
            <a:xfrm>
              <a:off x="5018963" y="2146580"/>
              <a:ext cx="972187" cy="1567291"/>
            </a:xfrm>
            <a:custGeom>
              <a:avLst/>
              <a:gdLst/>
              <a:ahLst/>
              <a:cxnLst>
                <a:cxn ang="0">
                  <a:pos x="874" y="190"/>
                </a:cxn>
                <a:cxn ang="0">
                  <a:pos x="874" y="1409"/>
                </a:cxn>
                <a:cxn ang="0">
                  <a:pos x="0" y="1189"/>
                </a:cxn>
                <a:cxn ang="0">
                  <a:pos x="0" y="0"/>
                </a:cxn>
                <a:cxn ang="0">
                  <a:pos x="874" y="190"/>
                </a:cxn>
              </a:cxnLst>
              <a:rect l="0" t="0" r="r" b="b"/>
              <a:pathLst>
                <a:path w="874" h="1409">
                  <a:moveTo>
                    <a:pt x="874" y="190"/>
                  </a:moveTo>
                  <a:lnTo>
                    <a:pt x="874" y="1409"/>
                  </a:lnTo>
                  <a:lnTo>
                    <a:pt x="0" y="1189"/>
                  </a:lnTo>
                  <a:lnTo>
                    <a:pt x="0" y="0"/>
                  </a:lnTo>
                  <a:lnTo>
                    <a:pt x="874" y="19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lumMod val="75000"/>
                    <a:alpha val="83000"/>
                  </a:schemeClr>
                </a:gs>
                <a:gs pos="100000">
                  <a:schemeClr val="accent1">
                    <a:lumMod val="50000"/>
                    <a:alpha val="75000"/>
                  </a:schemeClr>
                </a:gs>
              </a:gsLst>
              <a:lin ang="2700000" scaled="1"/>
            </a:gradFill>
            <a:ln w="9525">
              <a:noFill/>
              <a:prstDash val="sysDash"/>
              <a:miter lim="800000"/>
              <a:headEnd/>
              <a:tailEnd/>
            </a:ln>
          </p:spPr>
          <p:txBody>
            <a:bodyPr lIns="18288" tIns="18288" rIns="18288" bIns="18288" rtlCol="0" anchor="ctr" anchorCtr="1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</a:pPr>
              <a:endParaRPr lang="es-E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</p:grpSp>
      <p:cxnSp>
        <p:nvCxnSpPr>
          <p:cNvPr id="69" name="Conector recto de flecha 68" title="conector de flecha"/>
          <p:cNvCxnSpPr/>
          <p:nvPr/>
        </p:nvCxnSpPr>
        <p:spPr>
          <a:xfrm rot="5400000">
            <a:off x="2792187" y="1561306"/>
            <a:ext cx="1296194" cy="794"/>
          </a:xfrm>
          <a:prstGeom prst="straightConnector1">
            <a:avLst/>
          </a:prstGeom>
          <a:ln w="12700">
            <a:solidFill>
              <a:srgbClr val="000000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de flecha 83" title="conector de flecha"/>
          <p:cNvCxnSpPr/>
          <p:nvPr/>
        </p:nvCxnSpPr>
        <p:spPr>
          <a:xfrm rot="5400000">
            <a:off x="7058593" y="2247900"/>
            <a:ext cx="1296194" cy="794"/>
          </a:xfrm>
          <a:prstGeom prst="straightConnector1">
            <a:avLst/>
          </a:prstGeom>
          <a:ln w="12700">
            <a:solidFill>
              <a:srgbClr val="000000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 title="conector de flecha"/>
          <p:cNvCxnSpPr/>
          <p:nvPr/>
        </p:nvCxnSpPr>
        <p:spPr>
          <a:xfrm rot="5400000">
            <a:off x="4924993" y="1866900"/>
            <a:ext cx="1296194" cy="794"/>
          </a:xfrm>
          <a:prstGeom prst="straightConnector1">
            <a:avLst/>
          </a:prstGeom>
          <a:ln w="12700">
            <a:solidFill>
              <a:srgbClr val="000000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0F9C1FB6-47D5-104B-8CBB-CDB44EFAFE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94691" y="4502477"/>
            <a:ext cx="4803553" cy="1520416"/>
          </a:xfrm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es-ES" sz="3200" dirty="0">
                <a:solidFill>
                  <a:srgbClr val="002060"/>
                </a:solidFill>
              </a:rPr>
              <a:t>Riesgos personales en el ámbito empresarial</a:t>
            </a:r>
          </a:p>
          <a:p>
            <a:pPr rtl="0"/>
            <a:endParaRPr lang="es-ES" dirty="0"/>
          </a:p>
        </p:txBody>
      </p:sp>
      <p:sp>
        <p:nvSpPr>
          <p:cNvPr id="21" name="Marcador de texto 20">
            <a:extLst>
              <a:ext uri="{FF2B5EF4-FFF2-40B4-BE49-F238E27FC236}">
                <a16:creationId xmlns:a16="http://schemas.microsoft.com/office/drawing/2014/main" id="{CB3FFA8D-A445-134D-B07C-1B6C44DA27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s-ES" dirty="0"/>
              <a:t>LUGAR: Colegio de Mediadores de Seguros de Bizkaia – </a:t>
            </a:r>
            <a:r>
              <a:rPr lang="es-ES" dirty="0" err="1"/>
              <a:t>Mª</a:t>
            </a:r>
            <a:r>
              <a:rPr lang="es-ES" dirty="0"/>
              <a:t> Díaz de Haro 10 Bis </a:t>
            </a:r>
            <a:r>
              <a:rPr lang="es-ES" dirty="0" err="1"/>
              <a:t>Entp</a:t>
            </a:r>
            <a:r>
              <a:rPr lang="es-ES" dirty="0"/>
              <a:t>. 26</a:t>
            </a:r>
          </a:p>
          <a:p>
            <a:pPr rtl="0"/>
            <a:endParaRPr lang="es-ES" dirty="0"/>
          </a:p>
        </p:txBody>
      </p:sp>
      <p:sp>
        <p:nvSpPr>
          <p:cNvPr id="24" name="Marcador de texto 23">
            <a:extLst>
              <a:ext uri="{FF2B5EF4-FFF2-40B4-BE49-F238E27FC236}">
                <a16:creationId xmlns:a16="http://schemas.microsoft.com/office/drawing/2014/main" id="{00BDEAB6-C23F-8E40-B8EF-2CCC6362D8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37832" y="3262433"/>
            <a:ext cx="1819965" cy="1754326"/>
          </a:xfrm>
        </p:spPr>
        <p:txBody>
          <a:bodyPr rtlCol="0"/>
          <a:lstStyle/>
          <a:p>
            <a:pPr rtl="0"/>
            <a:r>
              <a:rPr lang="es-ES" sz="1200" dirty="0"/>
              <a:t>Se trabajarán los elementos técnicos, legales y fiscales para trazar un plan completo a clientes empresa.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7182CC49-A437-1C48-8A4A-25F2E717C8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72693" y="1218996"/>
            <a:ext cx="2337923" cy="990600"/>
          </a:xfrm>
        </p:spPr>
        <p:txBody>
          <a:bodyPr rtlCol="0">
            <a:normAutofit/>
          </a:bodyPr>
          <a:lstStyle/>
          <a:p>
            <a:r>
              <a:rPr lang="es-ES" dirty="0"/>
              <a:t>PONENTE: </a:t>
            </a:r>
            <a:r>
              <a:rPr lang="es-ES_tradnl" b="1" dirty="0"/>
              <a:t>Ferriol Lopez,</a:t>
            </a:r>
            <a:r>
              <a:rPr lang="es-ES_tradnl" dirty="0"/>
              <a:t> </a:t>
            </a:r>
            <a:r>
              <a:rPr lang="es-ES" dirty="0"/>
              <a:t>Director Territorial Norte y Aragón de Negocio de Vida y Pensiones 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B4C5D9CB-346B-6B4E-9F96-5E83343BDE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75448" y="2797818"/>
            <a:ext cx="2264442" cy="861774"/>
          </a:xfrm>
        </p:spPr>
        <p:txBody>
          <a:bodyPr rtlCol="0"/>
          <a:lstStyle/>
          <a:p>
            <a:r>
              <a:rPr lang="es-ES" sz="1000" dirty="0"/>
              <a:t>Se profundizará en la propuesta de valor empresa a través riesgos personales del trabajador, riesgo de continuidad de la persona clave y de los socios.</a:t>
            </a:r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373680C5-A8C6-B84C-9A19-85399E471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s-ES" dirty="0"/>
              <a:t>DÍA: </a:t>
            </a:r>
            <a:r>
              <a:rPr lang="es-ES" b="1" dirty="0"/>
              <a:t>28 DE MAYO</a:t>
            </a:r>
          </a:p>
          <a:p>
            <a:pPr rtl="0"/>
            <a:r>
              <a:rPr lang="es-ES" dirty="0"/>
              <a:t>HORA: </a:t>
            </a:r>
            <a:r>
              <a:rPr lang="es-ES" b="1" dirty="0"/>
              <a:t>11:30 – 13:30</a:t>
            </a:r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2944C071-F792-0647-A003-AE1B231F55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45888" y="2406708"/>
            <a:ext cx="1627098" cy="830997"/>
          </a:xfrm>
        </p:spPr>
        <p:txBody>
          <a:bodyPr rtlCol="0"/>
          <a:lstStyle/>
          <a:p>
            <a:pPr rtl="0"/>
            <a:r>
              <a:rPr lang="es-ES" sz="1200" dirty="0"/>
              <a:t>Se identificarán los segmentos de empresas y candidatos tipo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C5ABBA9-C4E0-4F95-AC9A-E85B34530F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36" y="305884"/>
            <a:ext cx="1389716" cy="85521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E2BC838-D7DB-4BE8-84B1-9258F7BDD9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899" y="5964395"/>
            <a:ext cx="3346704" cy="7193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619831" id="{AF30C663-0B27-4ECA-98F9-708D563A1453}" vid="{777D6CE4-B144-4BBC-B23F-08C9A95DA8E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Gráfico de bloque de cinta transportadora</Template>
  <TotalTime>0</TotalTime>
  <Words>106</Words>
  <Application>Microsoft Office PowerPoint</Application>
  <PresentationFormat>Panorámica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2019-05-08T08:48:44Z</dcterms:created>
  <dcterms:modified xsi:type="dcterms:W3CDTF">2019-05-08T09:13:04Z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2018-08-09T20:02:09.3107639Z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