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9" autoAdjust="0"/>
  </p:normalViewPr>
  <p:slideViewPr>
    <p:cSldViewPr>
      <p:cViewPr varScale="1">
        <p:scale>
          <a:sx n="111" d="100"/>
          <a:sy n="111" d="100"/>
        </p:scale>
        <p:origin x="12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8142_watermark.jpg"/>
          <p:cNvPicPr>
            <a:picLocks noChangeAspect="1"/>
          </p:cNvPicPr>
          <p:nvPr userDrawn="1"/>
        </p:nvPicPr>
        <p:blipFill>
          <a:blip r:embed="rId2"/>
          <a:srcRect t="12500" b="10416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>
            <a:lvl1pPr>
              <a:defRPr sz="3600">
                <a:latin typeface="Eras Medium ITC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614882"/>
          </a:xfrm>
        </p:spPr>
        <p:txBody>
          <a:bodyPr/>
          <a:lstStyle>
            <a:lvl1pPr>
              <a:defRPr sz="2600">
                <a:latin typeface="Eras Medium ITC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600" b="1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Eras Medium ITC" pitchFamily="34" charset="0"/>
              </a:defRPr>
            </a:lvl2pPr>
            <a:lvl3pPr>
              <a:defRPr b="1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Eras Medium ITC" pitchFamily="34" charset="0"/>
              </a:defRPr>
            </a:lvl3pPr>
            <a:lvl4pPr>
              <a:defRPr b="1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Eras Medium ITC" pitchFamily="34" charset="0"/>
              </a:defRPr>
            </a:lvl4pPr>
            <a:lvl5pPr>
              <a:defRPr b="1">
                <a:ln>
                  <a:solidFill>
                    <a:sysClr val="windowText" lastClr="000000"/>
                  </a:solidFill>
                </a:ln>
                <a:solidFill>
                  <a:srgbClr val="FFFF99"/>
                </a:solidFill>
                <a:latin typeface="Eras Medium ITC" pitchFamily="34" charset="0"/>
              </a:defRPr>
            </a:lvl5pPr>
          </a:lstStyle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s-ES" dirty="0"/>
              <a:t>Segundo Haga clic para modificar el estilo de texto del patrón</a:t>
            </a:r>
          </a:p>
          <a:p>
            <a:pPr lvl="1"/>
            <a:r>
              <a:rPr lang="es-ES" dirty="0"/>
              <a:t>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5F15-195F-4414-8AF0-0966962360DB}" type="datetimeFigureOut">
              <a:rPr lang="es-ES" smtClean="0"/>
              <a:pPr/>
              <a:t>29/10/2018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EFF9-95AC-4C1C-8B62-C6E90D4E1E8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rgbClr val="FFFF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732F8C9-1A66-4AC7-81E5-6A5015808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" y="116632"/>
            <a:ext cx="2295732" cy="7647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BBA105-F901-42CD-A02A-C6AD23683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548870" cy="7647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317A523-8BFB-42A2-B0EE-9C3C81C7F6EF}"/>
              </a:ext>
            </a:extLst>
          </p:cNvPr>
          <p:cNvSpPr txBox="1"/>
          <p:nvPr/>
        </p:nvSpPr>
        <p:spPr>
          <a:xfrm>
            <a:off x="3337959" y="2960848"/>
            <a:ext cx="367240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3F45DC1-63A4-4D2D-957B-4044F067B34A}"/>
              </a:ext>
            </a:extLst>
          </p:cNvPr>
          <p:cNvSpPr txBox="1"/>
          <p:nvPr/>
        </p:nvSpPr>
        <p:spPr>
          <a:xfrm>
            <a:off x="5796136" y="2872353"/>
            <a:ext cx="3672408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DEEC88-2137-49E0-9C70-A3AE3FBFBB06}"/>
              </a:ext>
            </a:extLst>
          </p:cNvPr>
          <p:cNvSpPr/>
          <p:nvPr/>
        </p:nvSpPr>
        <p:spPr>
          <a:xfrm>
            <a:off x="4766130" y="3567161"/>
            <a:ext cx="3976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Eras Medium ITC" panose="020B0602030504020804" pitchFamily="34" charset="0"/>
              </a:rPr>
              <a:t>2- Contenidos de valor </a:t>
            </a:r>
          </a:p>
          <a:p>
            <a:r>
              <a:rPr lang="es-ES" sz="1600" b="1" dirty="0">
                <a:latin typeface="Eras Medium ITC" panose="020B0602030504020804" pitchFamily="34" charset="0"/>
              </a:rPr>
              <a:t>a) Concepto corporativo y redes FIATC</a:t>
            </a:r>
          </a:p>
          <a:p>
            <a:r>
              <a:rPr lang="es-ES" sz="1600" b="1" dirty="0">
                <a:latin typeface="Eras Medium ITC" panose="020B0602030504020804" pitchFamily="34" charset="0"/>
              </a:rPr>
              <a:t>b) Blog </a:t>
            </a:r>
          </a:p>
          <a:p>
            <a:r>
              <a:rPr lang="es-ES" sz="1600" b="1" dirty="0">
                <a:latin typeface="Eras Medium ITC" panose="020B0602030504020804" pitchFamily="34" charset="0"/>
              </a:rPr>
              <a:t>c) Redes sociales</a:t>
            </a:r>
          </a:p>
          <a:p>
            <a:r>
              <a:rPr lang="es-ES" sz="1600" b="1" dirty="0">
                <a:latin typeface="Eras Medium ITC" panose="020B0602030504020804" pitchFamily="34" charset="0"/>
              </a:rPr>
              <a:t>d) Revista RED</a:t>
            </a:r>
          </a:p>
          <a:p>
            <a:r>
              <a:rPr lang="es-ES" sz="1600" b="1" dirty="0">
                <a:latin typeface="Eras Medium ITC" panose="020B0602030504020804" pitchFamily="34" charset="0"/>
              </a:rPr>
              <a:t>e) E-Mediador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CC703E4-71A4-4EAA-BDE4-852F2D91A1B7}"/>
              </a:ext>
            </a:extLst>
          </p:cNvPr>
          <p:cNvSpPr txBox="1"/>
          <p:nvPr/>
        </p:nvSpPr>
        <p:spPr>
          <a:xfrm>
            <a:off x="486024" y="3615475"/>
            <a:ext cx="3007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latin typeface="Eras Medium ITC" panose="020B0602030504020804" pitchFamily="34" charset="0"/>
              </a:rPr>
              <a:t>1- Para qué sirven las redes sociales </a:t>
            </a:r>
          </a:p>
          <a:p>
            <a:pPr lvl="0"/>
            <a:r>
              <a:rPr lang="es-ES" sz="1600" b="1" dirty="0">
                <a:latin typeface="Eras Medium ITC" panose="020B0602030504020804" pitchFamily="34" charset="0"/>
              </a:rPr>
              <a:t>a) Nuestra imagen</a:t>
            </a:r>
          </a:p>
          <a:p>
            <a:pPr lvl="0"/>
            <a:r>
              <a:rPr lang="es-ES" sz="1600" b="1" dirty="0">
                <a:latin typeface="Eras Medium ITC" panose="020B0602030504020804" pitchFamily="34" charset="0"/>
              </a:rPr>
              <a:t>b) Nuestros objetivos</a:t>
            </a:r>
          </a:p>
          <a:p>
            <a:pPr lvl="0"/>
            <a:r>
              <a:rPr lang="es-ES" sz="1600" b="1" dirty="0">
                <a:latin typeface="Eras Medium ITC" panose="020B0602030504020804" pitchFamily="34" charset="0"/>
              </a:rPr>
              <a:t>c) “Contrato” con las redes sociales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301BCC-B581-4F38-82ED-5DFAEDD599A5}"/>
              </a:ext>
            </a:extLst>
          </p:cNvPr>
          <p:cNvSpPr txBox="1"/>
          <p:nvPr/>
        </p:nvSpPr>
        <p:spPr>
          <a:xfrm>
            <a:off x="2843808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E1CCC95-F5BA-4F7B-AA86-EBBE2BA83883}"/>
              </a:ext>
            </a:extLst>
          </p:cNvPr>
          <p:cNvSpPr txBox="1"/>
          <p:nvPr/>
        </p:nvSpPr>
        <p:spPr>
          <a:xfrm>
            <a:off x="2452632" y="5009697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Eras Medium ITC" panose="020B0602030504020804" pitchFamily="34" charset="0"/>
              </a:rPr>
              <a:t>3- Conceptos y consejos</a:t>
            </a:r>
          </a:p>
          <a:p>
            <a:r>
              <a:rPr lang="es-ES" sz="1600" b="1" dirty="0">
                <a:latin typeface="Eras Medium ITC" panose="020B0602030504020804" pitchFamily="34" charset="0"/>
              </a:rPr>
              <a:t>a) Marca personal</a:t>
            </a:r>
          </a:p>
          <a:p>
            <a:r>
              <a:rPr lang="es-ES" sz="1600" b="1" dirty="0">
                <a:latin typeface="Eras Medium ITC" panose="020B0602030504020804" pitchFamily="34" charset="0"/>
              </a:rPr>
              <a:t>b) Lenguaje</a:t>
            </a:r>
          </a:p>
          <a:p>
            <a:r>
              <a:rPr lang="es-ES" sz="1600" b="1" dirty="0">
                <a:latin typeface="Eras Medium ITC" panose="020B0602030504020804" pitchFamily="34" charset="0"/>
              </a:rPr>
              <a:t>c) Evitar WhatsApp</a:t>
            </a:r>
          </a:p>
          <a:p>
            <a:r>
              <a:rPr lang="es-ES" sz="1600" b="1" dirty="0">
                <a:latin typeface="Eras Medium ITC" panose="020B0602030504020804" pitchFamily="34" charset="0"/>
              </a:rPr>
              <a:t>d) Firma mail</a:t>
            </a:r>
          </a:p>
          <a:p>
            <a:r>
              <a:rPr lang="es-ES" sz="1600" b="1" dirty="0">
                <a:latin typeface="Eras Medium ITC" panose="020B0602030504020804" pitchFamily="34" charset="0"/>
              </a:rPr>
              <a:t>e) Google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44CF089-33AE-4933-BE38-91E789E24754}"/>
              </a:ext>
            </a:extLst>
          </p:cNvPr>
          <p:cNvSpPr txBox="1"/>
          <p:nvPr/>
        </p:nvSpPr>
        <p:spPr>
          <a:xfrm>
            <a:off x="122758" y="1194853"/>
            <a:ext cx="87697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>
              <a:latin typeface="Eras Medium ITC" panose="020B0602030504020804" pitchFamily="34" charset="0"/>
            </a:endParaRPr>
          </a:p>
          <a:p>
            <a:r>
              <a:rPr lang="es-ES" sz="2400" b="1" dirty="0">
                <a:latin typeface="Eras Medium ITC" panose="020B0602030504020804" pitchFamily="34" charset="0"/>
              </a:rPr>
              <a:t>Objetivo: Conocer las diferentes redes sociales y sus usos en función del objetivo marcado</a:t>
            </a:r>
          </a:p>
          <a:p>
            <a:r>
              <a:rPr lang="es-ES" sz="2400" b="1" dirty="0">
                <a:latin typeface="Eras Medium ITC" panose="020B0602030504020804" pitchFamily="34" charset="0"/>
              </a:rPr>
              <a:t>Ponente</a:t>
            </a:r>
            <a:r>
              <a:rPr lang="es-ES" sz="2400" dirty="0">
                <a:latin typeface="Eras Medium ITC" panose="020B0602030504020804" pitchFamily="34" charset="0"/>
              </a:rPr>
              <a:t>: Carles TURON JUVANTENY</a:t>
            </a:r>
          </a:p>
          <a:p>
            <a:r>
              <a:rPr lang="es-ES" sz="2400" b="1" dirty="0">
                <a:latin typeface="Eras Medium ITC" panose="020B0602030504020804" pitchFamily="34" charset="0"/>
              </a:rPr>
              <a:t>Fecha:</a:t>
            </a:r>
            <a:r>
              <a:rPr lang="es-ES" sz="2400" dirty="0">
                <a:latin typeface="Eras Medium ITC" panose="020B0602030504020804" pitchFamily="34" charset="0"/>
              </a:rPr>
              <a:t> 08/11/2018 10:00 a 12:30 horas</a:t>
            </a:r>
          </a:p>
          <a:p>
            <a:r>
              <a:rPr lang="es-ES" sz="2400" dirty="0">
                <a:latin typeface="Eras Medium ITC" panose="020B0602030504020804" pitchFamily="34" charset="0"/>
              </a:rPr>
              <a:t>Lugar: Colegio de Mediadores de Seguros de Bizkaia</a:t>
            </a:r>
          </a:p>
          <a:p>
            <a:endParaRPr lang="es-ES" sz="2400" dirty="0">
              <a:latin typeface="Eras Medium ITC" panose="020B0602030504020804" pitchFamily="34" charset="0"/>
            </a:endParaRPr>
          </a:p>
          <a:p>
            <a:endParaRPr lang="es-ES" sz="2400" dirty="0">
              <a:latin typeface="Eras Medium ITC" panose="020B0602030504020804" pitchFamily="34" charset="0"/>
            </a:endParaRPr>
          </a:p>
          <a:p>
            <a:endParaRPr lang="es-ES" dirty="0">
              <a:latin typeface="Eras Medium ITC" panose="020B0602030504020804" pitchFamily="34" charset="0"/>
            </a:endParaRPr>
          </a:p>
          <a:p>
            <a:endParaRPr lang="es-ES" dirty="0">
              <a:latin typeface="Eras Medium ITC" panose="020B06020305040208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ED8E0DF-B6C0-4C80-A913-3F53842A0C13}"/>
              </a:ext>
            </a:extLst>
          </p:cNvPr>
          <p:cNvSpPr txBox="1"/>
          <p:nvPr/>
        </p:nvSpPr>
        <p:spPr>
          <a:xfrm>
            <a:off x="5877410" y="594928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Eras Medium ITC" panose="020B0602030504020804" pitchFamily="34" charset="0"/>
            </a:endParaRPr>
          </a:p>
          <a:p>
            <a:r>
              <a:rPr lang="es-ES" dirty="0">
                <a:latin typeface="Eras Medium ITC" panose="020B0602030504020804" pitchFamily="34" charset="0"/>
              </a:rPr>
              <a:t>08 noviembre de 2018</a:t>
            </a:r>
          </a:p>
          <a:p>
            <a:endParaRPr lang="es-ES" dirty="0">
              <a:latin typeface="Eras Medium ITC" panose="020B06020305040208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3250480-F680-42EC-80BB-B603568E77FD}"/>
              </a:ext>
            </a:extLst>
          </p:cNvPr>
          <p:cNvSpPr txBox="1"/>
          <p:nvPr/>
        </p:nvSpPr>
        <p:spPr>
          <a:xfrm>
            <a:off x="122759" y="977540"/>
            <a:ext cx="9021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FF00"/>
                </a:solidFill>
                <a:latin typeface="Eras Medium ITC" panose="020B0602030504020804" pitchFamily="34" charset="0"/>
              </a:rPr>
              <a:t>JORNADA FIATC: </a:t>
            </a:r>
            <a:r>
              <a:rPr lang="es-ES" sz="2400" b="1" u="sng" dirty="0">
                <a:solidFill>
                  <a:srgbClr val="FFFF00"/>
                </a:solidFill>
                <a:latin typeface="Eras Medium ITC" panose="020B0602030504020804" pitchFamily="34" charset="0"/>
              </a:rPr>
              <a:t>USO DE REDES SOCIALES PARA MEDIADORES</a:t>
            </a:r>
            <a:endParaRPr lang="es-ES" sz="2400" dirty="0">
              <a:solidFill>
                <a:srgbClr val="FFFF00"/>
              </a:solidFill>
              <a:latin typeface="Eras Medium ITC" panose="020B0602030504020804" pitchFamily="34" charset="0"/>
            </a:endParaRPr>
          </a:p>
          <a:p>
            <a:endParaRPr lang="es-E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83FB9C1-ED8A-40CF-AF41-6751BAB243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 contenido</Template>
  <TotalTime>267</TotalTime>
  <Words>120</Words>
  <Application>Microsoft Office PowerPoint</Application>
  <PresentationFormat>Presentación en pantalla (4:3)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Eras Medium ITC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Aizpea</dc:creator>
  <cp:keywords/>
  <cp:lastModifiedBy>Aizpea</cp:lastModifiedBy>
  <cp:revision>14</cp:revision>
  <dcterms:created xsi:type="dcterms:W3CDTF">2018-06-12T07:35:52Z</dcterms:created>
  <dcterms:modified xsi:type="dcterms:W3CDTF">2018-10-29T10:13:06Z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TC300089139990</vt:lpwstr>
  </property>
</Properties>
</file>