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0" r:id="rId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FA5F72-8C3C-47C4-BAAE-AAD53B502F6D}" type="datetime1">
              <a:rPr lang="es-ES" smtClean="0"/>
              <a:t>26/10/2020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4E63C5-A243-470D-8390-8C4D5E642375}" type="datetime1">
              <a:rPr lang="es-ES" smtClean="0"/>
              <a:t>26/10/2020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088917-CCAE-4D7C-A02D-EE615348765B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D3692-D545-40A3-8F5F-282FE444CA26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posición de imagen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posición de imagen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3" name="Marcador de posición de imagen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Marcador de posición de imagen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312EB9-9729-4FAD-8373-A418D3DF724C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07C4C-07E3-4EE8-9931-EEC16BF49252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0FF08-5F54-4A2C-A787-F7D6BFBFC462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B1BDD-7000-4F3F-B9E7-17979A7FBD75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D5CFD7-B49D-4B10-8EA3-A285AD2A605F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224B15-5D30-4E4C-8F83-05B8C13D4DDB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BD9BA1-E6FD-4A95-80AB-D864C087A0FC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AFC51-B778-437C-AF2E-CFBBBFE133F8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7E9567B-DF5D-4470-94BE-7DF002E86266}" type="datetime1">
              <a:rPr lang="es-ES" noProof="0" smtClean="0"/>
              <a:t>26/10/2020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hyperlink" Target="mailto:administracion@cmsab.e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arcador de posición de imagen 20" descr="Apretón de manos de dos personas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to 3" descr="Rectángulo azul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876066" y="1613831"/>
            <a:ext cx="2960967" cy="1922438"/>
          </a:xfrm>
        </p:spPr>
        <p:txBody>
          <a:bodyPr rtlCol="0"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Jornadas de formación: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Cursos, normativas, leyes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s-ES" sz="800" b="1" dirty="0">
              <a:solidFill>
                <a:schemeClr val="bg1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Boletín de noticias semanal “Komunic@2”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Publicidad para tu negocio como Mediador Colegiado. Luchamos contra las malas praxis.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976385" y="1613831"/>
            <a:ext cx="3148965" cy="1679543"/>
          </a:xfrm>
        </p:spPr>
        <p:txBody>
          <a:bodyPr rtlCol="0"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Revista “Aseguradores”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Eventos, jornadas y foros, entrada gratuita y/o precios especiales.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Representación Institucional local, provincial, autonómica, nacional e internacional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Punto de encuentro entre profesionales del Sector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Diversidad de comisiones de trabajo en las que puedes participar para defender y proteger los intereses de los mediadores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z="1000" smtClean="0"/>
              <a:t>1</a:t>
            </a:fld>
            <a:endParaRPr lang="es-ES" sz="10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323105" y="74618"/>
            <a:ext cx="6819567" cy="1325563"/>
          </a:xfrm>
        </p:spPr>
        <p:txBody>
          <a:bodyPr rtlCol="0"/>
          <a:lstStyle/>
          <a:p>
            <a:pPr rtl="0"/>
            <a:r>
              <a:rPr lang="es-ES" dirty="0"/>
              <a:t>Ventajas de estar COLEGIADO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006198" y="1615367"/>
            <a:ext cx="3259789" cy="2146629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Asesoría: jurídica, fiscal, contable y laboral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Servicio de Solicitud de Clave administrativa y modificaciones de tu Sociedad. (</a:t>
            </a:r>
            <a:r>
              <a:rPr lang="es-ES" sz="1200" b="1" dirty="0" err="1">
                <a:solidFill>
                  <a:schemeClr val="bg1"/>
                </a:solidFill>
              </a:rPr>
              <a:t>DGSyFP</a:t>
            </a:r>
            <a:r>
              <a:rPr lang="es-ES" sz="1200" b="1" dirty="0">
                <a:solidFill>
                  <a:schemeClr val="bg1"/>
                </a:solidFill>
              </a:rPr>
              <a:t> y Gobierno Vasco)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Seguro de Accidentes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Seguro de R.C. básico incluido para Agentes Exclusivos ampliación </a:t>
            </a:r>
            <a:r>
              <a:rPr lang="es-ES" sz="1200" b="1">
                <a:solidFill>
                  <a:schemeClr val="bg1"/>
                </a:solidFill>
              </a:rPr>
              <a:t>con descuento especial.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839180" y="3859977"/>
            <a:ext cx="3148965" cy="1922438"/>
          </a:xfrm>
        </p:spPr>
        <p:txBody>
          <a:bodyPr rtlCol="0">
            <a:noAutofit/>
          </a:bodyPr>
          <a:lstStyle/>
          <a:p>
            <a:pPr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rtl="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 Salas de reunión a tu disposición</a:t>
            </a:r>
          </a:p>
          <a:p>
            <a:pPr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rtl="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rtl="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 Bolsa de empleo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992585" y="4257430"/>
            <a:ext cx="3259789" cy="2377977"/>
          </a:xfrm>
        </p:spPr>
        <p:txBody>
          <a:bodyPr rtlCol="0">
            <a:no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</a:rPr>
              <a:t>Acuerdos exclusivos y preferentes con Compañías Aseguradoras y Empresas ajenas al Sector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36" name="Marcador de posición de imagen 35" descr="Icono comprobació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91918" y="1544201"/>
            <a:ext cx="576000" cy="576000"/>
          </a:xfrm>
        </p:spPr>
      </p:pic>
      <p:pic>
        <p:nvPicPr>
          <p:cNvPr id="38" name="Marcador de posición de imagen 37" descr="Icono comprobació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38216" y="1544201"/>
            <a:ext cx="576000" cy="576000"/>
          </a:xfrm>
        </p:spPr>
      </p:pic>
      <p:pic>
        <p:nvPicPr>
          <p:cNvPr id="40" name="Marcador de posición de imagen 39" descr="Icono comprobació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263180" y="1544201"/>
            <a:ext cx="576000" cy="576000"/>
          </a:xfrm>
        </p:spPr>
      </p:pic>
      <p:pic>
        <p:nvPicPr>
          <p:cNvPr id="34" name="Marcador de posición de imagen 33" descr="Icono comprobació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84925" y="4870418"/>
            <a:ext cx="576000" cy="576000"/>
          </a:xfrm>
        </p:spPr>
      </p:pic>
      <p:pic>
        <p:nvPicPr>
          <p:cNvPr id="42" name="Marcador de posición de imagen 41" descr="Icono comprobación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292220" y="3940211"/>
            <a:ext cx="576000" cy="576000"/>
          </a:xfrm>
        </p:spPr>
      </p:pic>
      <p:sp>
        <p:nvSpPr>
          <p:cNvPr id="24" name="objeto 5" descr="Rectángu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46512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32" name="Marcador de posición de imagen 31" descr="Icono comprobació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45611" y="3108080"/>
            <a:ext cx="576000" cy="576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7EF959-1A0D-4F83-909B-75911B08D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25" y="2336468"/>
            <a:ext cx="573074" cy="5730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C2E3B4-C73B-4D99-A357-50CF74A2E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87" y="3102655"/>
            <a:ext cx="573074" cy="573074"/>
          </a:xfrm>
          <a:prstGeom prst="rect">
            <a:avLst/>
          </a:prstGeom>
        </p:spPr>
      </p:pic>
      <p:pic>
        <p:nvPicPr>
          <p:cNvPr id="26" name="Marcador de posición de imagen 33" descr="Icono comprobación">
            <a:extLst>
              <a:ext uri="{FF2B5EF4-FFF2-40B4-BE49-F238E27FC236}">
                <a16:creationId xmlns:a16="http://schemas.microsoft.com/office/drawing/2014/main" id="{90668226-E575-4959-A850-587FEEDA1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52336" y="3940211"/>
            <a:ext cx="576000" cy="576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7827E8-4FF3-4FD1-BB5C-EA8C7E1A5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464" y="4870418"/>
            <a:ext cx="573074" cy="5791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868B51E-2515-4A53-82E4-0A74ACCA1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06" y="3948458"/>
            <a:ext cx="573074" cy="573074"/>
          </a:xfrm>
          <a:prstGeom prst="rect">
            <a:avLst/>
          </a:prstGeom>
        </p:spPr>
      </p:pic>
      <p:pic>
        <p:nvPicPr>
          <p:cNvPr id="29" name="Marcador de posición de imagen 37" descr="Icono comprobación">
            <a:extLst>
              <a:ext uri="{FF2B5EF4-FFF2-40B4-BE49-F238E27FC236}">
                <a16:creationId xmlns:a16="http://schemas.microsoft.com/office/drawing/2014/main" id="{403187F2-7F82-422A-87F0-ABB8D51010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45611" y="2333542"/>
            <a:ext cx="576000" cy="576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7906D47-6A2B-42FF-A222-64D9C94567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036" y="4873259"/>
            <a:ext cx="573074" cy="57307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81ED5FB-FF50-4172-A27B-D50985A29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683" y="3104082"/>
            <a:ext cx="573074" cy="57307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6BA1506-5CCB-4418-BCDE-DEACC109F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373" y="2333229"/>
            <a:ext cx="573074" cy="57307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8CF1590-00C2-4077-AB18-8C3A6947E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62" y="83074"/>
            <a:ext cx="3346704" cy="71932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ADF72B-2CBE-4BA3-A8DB-9958EA9DD8E9}"/>
              </a:ext>
            </a:extLst>
          </p:cNvPr>
          <p:cNvSpPr txBox="1"/>
          <p:nvPr/>
        </p:nvSpPr>
        <p:spPr>
          <a:xfrm>
            <a:off x="0" y="6492244"/>
            <a:ext cx="1234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       Colegio de Mediadores de Seguros de </a:t>
            </a:r>
            <a:r>
              <a:rPr lang="es-ES" sz="1400" dirty="0" err="1">
                <a:solidFill>
                  <a:srgbClr val="92D050"/>
                </a:solidFill>
              </a:rPr>
              <a:t>Alava</a:t>
            </a:r>
            <a:r>
              <a:rPr lang="es-ES" sz="1400" dirty="0">
                <a:solidFill>
                  <a:srgbClr val="92D050"/>
                </a:solidFill>
              </a:rPr>
              <a:t> y Bizkaia - </a:t>
            </a:r>
            <a:r>
              <a:rPr lang="es-ES" sz="1400" dirty="0" err="1">
                <a:solidFill>
                  <a:srgbClr val="92D05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administracion@cmsab.eus</a:t>
            </a:r>
            <a:r>
              <a:rPr lang="es-ES" sz="1400" dirty="0">
                <a:solidFill>
                  <a:srgbClr val="92D050"/>
                </a:solidFill>
              </a:rPr>
              <a:t> - 688.889.170 - </a:t>
            </a:r>
            <a:r>
              <a:rPr lang="es-ES" sz="1200" dirty="0">
                <a:solidFill>
                  <a:srgbClr val="92D050"/>
                </a:solidFill>
              </a:rPr>
              <a:t>María Díaz de Haro 10 Bis </a:t>
            </a:r>
            <a:r>
              <a:rPr lang="es-ES" sz="1200" dirty="0" err="1">
                <a:solidFill>
                  <a:srgbClr val="92D050"/>
                </a:solidFill>
              </a:rPr>
              <a:t>Entrpl</a:t>
            </a:r>
            <a:r>
              <a:rPr lang="es-ES" sz="1200" dirty="0">
                <a:solidFill>
                  <a:srgbClr val="92D050"/>
                </a:solidFill>
              </a:rPr>
              <a:t>. Dpto. 26 48013 Bilbao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A450A36-78F4-41DB-BF54-0213F7CC4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" y="6475183"/>
            <a:ext cx="365756" cy="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38_TF23188392" id="{F1A4FF75-0337-499B-B5AB-B2509398CEA7}" vid="{0D7670FE-5D26-47F2-BB16-139DDA547B5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servicios profesionales</Template>
  <TotalTime>533</TotalTime>
  <Words>194</Words>
  <Application>Microsoft Office PowerPoint</Application>
  <PresentationFormat>Panorámica</PresentationFormat>
  <Paragraphs>40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</vt:lpstr>
      <vt:lpstr>Calibri</vt:lpstr>
      <vt:lpstr>Gill Sans MT</vt:lpstr>
      <vt:lpstr>Tema de Office</vt:lpstr>
      <vt:lpstr>Ventajas de estar COLEGIADO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GENERALES PRESENTACIÓN A INVERSORES</dc:title>
  <dc:creator>Aizpea</dc:creator>
  <cp:lastModifiedBy>Aizpea</cp:lastModifiedBy>
  <cp:revision>25</cp:revision>
  <dcterms:created xsi:type="dcterms:W3CDTF">2020-10-22T09:50:45Z</dcterms:created>
  <dcterms:modified xsi:type="dcterms:W3CDTF">2020-10-26T10:36:15Z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